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Default Extension="svg" ContentType="image/svg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Default Extension="mp4" ContentType="video/mp4"/>
  <Override PartName="/ppt/diagrams/drawing4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6" r:id="rId20"/>
    <p:sldId id="273" r:id="rId21"/>
    <p:sldId id="274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753"/>
    <p:restoredTop sz="95801"/>
  </p:normalViewPr>
  <p:slideViewPr>
    <p:cSldViewPr snapToGrid="0" snapToObjects="1">
      <p:cViewPr varScale="1">
        <p:scale>
          <a:sx n="116" d="100"/>
          <a:sy n="116" d="100"/>
        </p:scale>
        <p:origin x="-14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6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6" Type="http://schemas.openxmlformats.org/officeDocument/2006/relationships/image" Target="../media/image30.svg"/><Relationship Id="rId1" Type="http://schemas.openxmlformats.org/officeDocument/2006/relationships/image" Target="../media/image9.png"/><Relationship Id="rId6" Type="http://schemas.openxmlformats.org/officeDocument/2006/relationships/image" Target="../media/image20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13.png"/><Relationship Id="rId14" Type="http://schemas.openxmlformats.org/officeDocument/2006/relationships/image" Target="../media/image28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12" Type="http://schemas.openxmlformats.org/officeDocument/2006/relationships/image" Target="../media/image41.svg"/><Relationship Id="rId2" Type="http://schemas.openxmlformats.org/officeDocument/2006/relationships/image" Target="../media/image33.svg"/><Relationship Id="rId16" Type="http://schemas.openxmlformats.org/officeDocument/2006/relationships/image" Target="../media/image13.svg"/><Relationship Id="rId1" Type="http://schemas.openxmlformats.org/officeDocument/2006/relationships/image" Target="../media/image18.png"/><Relationship Id="rId6" Type="http://schemas.openxmlformats.org/officeDocument/2006/relationships/image" Target="../media/image37.sv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image" Target="../media/image7.png"/><Relationship Id="rId10" Type="http://schemas.openxmlformats.org/officeDocument/2006/relationships/image" Target="../media/image39.svg"/><Relationship Id="rId4" Type="http://schemas.openxmlformats.org/officeDocument/2006/relationships/image" Target="../media/image35.svg"/><Relationship Id="rId9" Type="http://schemas.openxmlformats.org/officeDocument/2006/relationships/image" Target="../media/image21.png"/><Relationship Id="rId14" Type="http://schemas.openxmlformats.org/officeDocument/2006/relationships/image" Target="../media/image4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1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4.png"/><Relationship Id="rId6" Type="http://schemas.openxmlformats.org/officeDocument/2006/relationships/image" Target="../media/image7.svg"/><Relationship Id="rId11" Type="http://schemas.openxmlformats.org/officeDocument/2006/relationships/image" Target="../media/image121.png"/><Relationship Id="rId5" Type="http://schemas.openxmlformats.org/officeDocument/2006/relationships/image" Target="../media/image61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1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6" Type="http://schemas.openxmlformats.org/officeDocument/2006/relationships/image" Target="../media/image30.svg"/><Relationship Id="rId1" Type="http://schemas.openxmlformats.org/officeDocument/2006/relationships/image" Target="../media/image151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1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1.png"/><Relationship Id="rId14" Type="http://schemas.openxmlformats.org/officeDocument/2006/relationships/image" Target="../media/image28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61.png"/><Relationship Id="rId12" Type="http://schemas.openxmlformats.org/officeDocument/2006/relationships/image" Target="../media/image41.svg"/><Relationship Id="rId2" Type="http://schemas.openxmlformats.org/officeDocument/2006/relationships/image" Target="../media/image33.svg"/><Relationship Id="rId16" Type="http://schemas.openxmlformats.org/officeDocument/2006/relationships/image" Target="../media/image1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5" Type="http://schemas.openxmlformats.org/officeDocument/2006/relationships/image" Target="../media/image121.png"/><Relationship Id="rId10" Type="http://schemas.openxmlformats.org/officeDocument/2006/relationships/image" Target="../media/image39.svg"/><Relationship Id="rId4" Type="http://schemas.openxmlformats.org/officeDocument/2006/relationships/image" Target="../media/image35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AA0C48-B912-4496-B215-5804B3185D0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5527F6-4B20-497D-9213-40FA1F1ED993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Basic</a:t>
          </a:r>
          <a:endParaRPr lang="en-US"/>
        </a:p>
      </dgm:t>
    </dgm:pt>
    <dgm:pt modelId="{73732458-8A4F-4A2D-8F4F-200B67A0EFF4}" type="parTrans" cxnId="{4149FF67-D331-4CD5-AB9A-B48162D6FCA2}">
      <dgm:prSet/>
      <dgm:spPr/>
      <dgm:t>
        <a:bodyPr/>
        <a:lstStyle/>
        <a:p>
          <a:endParaRPr lang="en-US"/>
        </a:p>
      </dgm:t>
    </dgm:pt>
    <dgm:pt modelId="{80B69AA5-F5A7-48F0-95EC-01C7504AB8A2}" type="sibTrans" cxnId="{4149FF67-D331-4CD5-AB9A-B48162D6FCA2}">
      <dgm:prSet/>
      <dgm:spPr/>
      <dgm:t>
        <a:bodyPr/>
        <a:lstStyle/>
        <a:p>
          <a:endParaRPr lang="en-US"/>
        </a:p>
      </dgm:t>
    </dgm:pt>
    <dgm:pt modelId="{AA1CE968-8032-4A21-AA17-FFA69BEE1E5B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Available </a:t>
          </a:r>
          <a:endParaRPr lang="en-US"/>
        </a:p>
      </dgm:t>
    </dgm:pt>
    <dgm:pt modelId="{8C461C79-512A-4513-82A7-951650F05928}" type="parTrans" cxnId="{1517F4E0-959C-4C07-A5F4-2B1717FF7B58}">
      <dgm:prSet/>
      <dgm:spPr/>
      <dgm:t>
        <a:bodyPr/>
        <a:lstStyle/>
        <a:p>
          <a:endParaRPr lang="en-US"/>
        </a:p>
      </dgm:t>
    </dgm:pt>
    <dgm:pt modelId="{8477454F-31DD-41F1-8A85-D0CB91D62750}" type="sibTrans" cxnId="{1517F4E0-959C-4C07-A5F4-2B1717FF7B58}">
      <dgm:prSet/>
      <dgm:spPr/>
      <dgm:t>
        <a:bodyPr/>
        <a:lstStyle/>
        <a:p>
          <a:endParaRPr lang="en-US"/>
        </a:p>
      </dgm:t>
    </dgm:pt>
    <dgm:pt modelId="{F17568CC-A175-420A-9064-8655C5F95596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Simple</a:t>
          </a:r>
          <a:endParaRPr lang="en-US"/>
        </a:p>
      </dgm:t>
    </dgm:pt>
    <dgm:pt modelId="{DA5A844F-FBB9-4674-824D-CBF9F8D0E62B}" type="parTrans" cxnId="{A8CB2EBA-16BA-47B4-A2E2-8701B7E540F6}">
      <dgm:prSet/>
      <dgm:spPr/>
      <dgm:t>
        <a:bodyPr/>
        <a:lstStyle/>
        <a:p>
          <a:endParaRPr lang="en-US"/>
        </a:p>
      </dgm:t>
    </dgm:pt>
    <dgm:pt modelId="{8CA6010D-C0B5-491B-AA3E-4691AC30B26D}" type="sibTrans" cxnId="{A8CB2EBA-16BA-47B4-A2E2-8701B7E540F6}">
      <dgm:prSet/>
      <dgm:spPr/>
      <dgm:t>
        <a:bodyPr/>
        <a:lstStyle/>
        <a:p>
          <a:endParaRPr lang="en-US"/>
        </a:p>
      </dgm:t>
    </dgm:pt>
    <dgm:pt modelId="{1912437F-1369-4262-98B5-5DDB9AD2899D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Superposition</a:t>
          </a:r>
          <a:endParaRPr lang="en-US"/>
        </a:p>
      </dgm:t>
    </dgm:pt>
    <dgm:pt modelId="{506C7A7F-5C04-4F56-AF41-D3236E81A26D}" type="parTrans" cxnId="{FA9C51F8-8472-40CD-AADF-842CB090FFCE}">
      <dgm:prSet/>
      <dgm:spPr/>
      <dgm:t>
        <a:bodyPr/>
        <a:lstStyle/>
        <a:p>
          <a:endParaRPr lang="en-US"/>
        </a:p>
      </dgm:t>
    </dgm:pt>
    <dgm:pt modelId="{BC9B5706-C8FF-4D1E-AD89-169E1D654787}" type="sibTrans" cxnId="{FA9C51F8-8472-40CD-AADF-842CB090FFCE}">
      <dgm:prSet/>
      <dgm:spPr/>
      <dgm:t>
        <a:bodyPr/>
        <a:lstStyle/>
        <a:p>
          <a:endParaRPr lang="en-US"/>
        </a:p>
      </dgm:t>
    </dgm:pt>
    <dgm:pt modelId="{22991B84-359F-4B3C-96C9-B80B6435AC1F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Interpretation</a:t>
          </a:r>
          <a:endParaRPr lang="en-US"/>
        </a:p>
      </dgm:t>
    </dgm:pt>
    <dgm:pt modelId="{6F91C3F8-EEC1-495F-8BA1-D73243F7916F}" type="parTrans" cxnId="{791FB1E9-EBAE-4266-A315-4EBB83FCF6DC}">
      <dgm:prSet/>
      <dgm:spPr/>
      <dgm:t>
        <a:bodyPr/>
        <a:lstStyle/>
        <a:p>
          <a:endParaRPr lang="en-US"/>
        </a:p>
      </dgm:t>
    </dgm:pt>
    <dgm:pt modelId="{F7DDE377-82AC-44BC-B6BE-6F7276A76A2E}" type="sibTrans" cxnId="{791FB1E9-EBAE-4266-A315-4EBB83FCF6DC}">
      <dgm:prSet/>
      <dgm:spPr/>
      <dgm:t>
        <a:bodyPr/>
        <a:lstStyle/>
        <a:p>
          <a:endParaRPr lang="en-US"/>
        </a:p>
      </dgm:t>
    </dgm:pt>
    <dgm:pt modelId="{6EE0D9FF-8BE3-4E13-8357-648AD124B0EA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Radiation </a:t>
          </a:r>
          <a:endParaRPr lang="en-US"/>
        </a:p>
      </dgm:t>
    </dgm:pt>
    <dgm:pt modelId="{BC852DD4-B68A-426D-8A90-7D9D0D0D5C68}" type="parTrans" cxnId="{D587B214-D984-4208-89A0-1F4872C86034}">
      <dgm:prSet/>
      <dgm:spPr/>
      <dgm:t>
        <a:bodyPr/>
        <a:lstStyle/>
        <a:p>
          <a:endParaRPr lang="en-US"/>
        </a:p>
      </dgm:t>
    </dgm:pt>
    <dgm:pt modelId="{617509A9-154C-423F-AE0D-9DFB18C3D72B}" type="sibTrans" cxnId="{D587B214-D984-4208-89A0-1F4872C86034}">
      <dgm:prSet/>
      <dgm:spPr/>
      <dgm:t>
        <a:bodyPr/>
        <a:lstStyle/>
        <a:p>
          <a:endParaRPr lang="en-US"/>
        </a:p>
      </dgm:t>
    </dgm:pt>
    <dgm:pt modelId="{85D79EEC-20A2-481D-9AE2-D57DD245B324}" type="pres">
      <dgm:prSet presAssocID="{F7AA0C48-B912-4496-B215-5804B3185D0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B76A35E-259C-42F0-9D69-6E68C56B81CE}" type="pres">
      <dgm:prSet presAssocID="{705527F6-4B20-497D-9213-40FA1F1ED993}" presName="compNode" presStyleCnt="0"/>
      <dgm:spPr/>
    </dgm:pt>
    <dgm:pt modelId="{CA525938-4C5E-45BD-975A-EF7C782F97DD}" type="pres">
      <dgm:prSet presAssocID="{705527F6-4B20-497D-9213-40FA1F1ED993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Avokado"/>
        </a:ext>
      </dgm:extLst>
    </dgm:pt>
    <dgm:pt modelId="{C906C931-C3AC-4515-8B13-087AF2FB2FAF}" type="pres">
      <dgm:prSet presAssocID="{705527F6-4B20-497D-9213-40FA1F1ED993}" presName="spaceRect" presStyleCnt="0"/>
      <dgm:spPr/>
    </dgm:pt>
    <dgm:pt modelId="{27CBCC66-AA90-4DB5-9922-CE4B7F483372}" type="pres">
      <dgm:prSet presAssocID="{705527F6-4B20-497D-9213-40FA1F1ED993}" presName="textRect" presStyleLbl="revTx" presStyleIdx="0" presStyleCnt="6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0A3FA033-D056-4518-BA63-6DFE4A43D8F8}" type="pres">
      <dgm:prSet presAssocID="{80B69AA5-F5A7-48F0-95EC-01C7504AB8A2}" presName="sibTrans" presStyleCnt="0"/>
      <dgm:spPr/>
    </dgm:pt>
    <dgm:pt modelId="{5C6B1A7E-BFC1-4F52-8B61-037C7D536E39}" type="pres">
      <dgm:prSet presAssocID="{AA1CE968-8032-4A21-AA17-FFA69BEE1E5B}" presName="compNode" presStyleCnt="0"/>
      <dgm:spPr/>
    </dgm:pt>
    <dgm:pt modelId="{938CDE28-1015-4E3C-A808-B319D209611E}" type="pres">
      <dgm:prSet presAssocID="{AA1CE968-8032-4A21-AA17-FFA69BEE1E5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Speaker Phone"/>
        </a:ext>
      </dgm:extLst>
    </dgm:pt>
    <dgm:pt modelId="{46CB3C68-74E0-4AF1-9587-DB2E36139BEB}" type="pres">
      <dgm:prSet presAssocID="{AA1CE968-8032-4A21-AA17-FFA69BEE1E5B}" presName="spaceRect" presStyleCnt="0"/>
      <dgm:spPr/>
    </dgm:pt>
    <dgm:pt modelId="{F6953D28-EBE4-49AF-8DF3-A5328E80BB30}" type="pres">
      <dgm:prSet presAssocID="{AA1CE968-8032-4A21-AA17-FFA69BEE1E5B}" presName="textRect" presStyleLbl="revTx" presStyleIdx="1" presStyleCnt="6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58518AAC-8100-4013-85F0-5407EA83E83F}" type="pres">
      <dgm:prSet presAssocID="{8477454F-31DD-41F1-8A85-D0CB91D62750}" presName="sibTrans" presStyleCnt="0"/>
      <dgm:spPr/>
    </dgm:pt>
    <dgm:pt modelId="{C38701FC-75BD-484E-A4B5-3BA8E96740DE}" type="pres">
      <dgm:prSet presAssocID="{F17568CC-A175-420A-9064-8655C5F95596}" presName="compNode" presStyleCnt="0"/>
      <dgm:spPr/>
    </dgm:pt>
    <dgm:pt modelId="{74FD3D01-5822-4186-BE26-43181648CDDA}" type="pres">
      <dgm:prSet presAssocID="{F17568CC-A175-420A-9064-8655C5F9559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Onay işareti"/>
        </a:ext>
      </dgm:extLst>
    </dgm:pt>
    <dgm:pt modelId="{0269DD74-607C-4CB2-ADCC-2D09B6494365}" type="pres">
      <dgm:prSet presAssocID="{F17568CC-A175-420A-9064-8655C5F95596}" presName="spaceRect" presStyleCnt="0"/>
      <dgm:spPr/>
    </dgm:pt>
    <dgm:pt modelId="{D47DC656-0BEC-4D3E-8A77-4C0266B5BC93}" type="pres">
      <dgm:prSet presAssocID="{F17568CC-A175-420A-9064-8655C5F95596}" presName="textRect" presStyleLbl="revTx" presStyleIdx="2" presStyleCnt="6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9E610EB6-E36F-405D-8B90-2413B0EA1105}" type="pres">
      <dgm:prSet presAssocID="{8CA6010D-C0B5-491B-AA3E-4691AC30B26D}" presName="sibTrans" presStyleCnt="0"/>
      <dgm:spPr/>
    </dgm:pt>
    <dgm:pt modelId="{668BF2B3-1C34-47A7-BB95-A1464AB323CA}" type="pres">
      <dgm:prSet presAssocID="{1912437F-1369-4262-98B5-5DDB9AD2899D}" presName="compNode" presStyleCnt="0"/>
      <dgm:spPr/>
    </dgm:pt>
    <dgm:pt modelId="{C5C2EEA2-22EC-41BA-9487-68BBD0256194}" type="pres">
      <dgm:prSet presAssocID="{1912437F-1369-4262-98B5-5DDB9AD2899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DNA"/>
        </a:ext>
      </dgm:extLst>
    </dgm:pt>
    <dgm:pt modelId="{13C63DDE-41F4-4550-8A53-B8B37D309E6F}" type="pres">
      <dgm:prSet presAssocID="{1912437F-1369-4262-98B5-5DDB9AD2899D}" presName="spaceRect" presStyleCnt="0"/>
      <dgm:spPr/>
    </dgm:pt>
    <dgm:pt modelId="{B6C28E1F-EE53-42FF-9DF8-39E98FDFC730}" type="pres">
      <dgm:prSet presAssocID="{1912437F-1369-4262-98B5-5DDB9AD2899D}" presName="textRect" presStyleLbl="revTx" presStyleIdx="3" presStyleCnt="6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7271EDBC-55D1-4696-98C9-03290B30BF1A}" type="pres">
      <dgm:prSet presAssocID="{BC9B5706-C8FF-4D1E-AD89-169E1D654787}" presName="sibTrans" presStyleCnt="0"/>
      <dgm:spPr/>
    </dgm:pt>
    <dgm:pt modelId="{4631DF2D-55BB-43AC-BE73-5E5EEB73D4A2}" type="pres">
      <dgm:prSet presAssocID="{22991B84-359F-4B3C-96C9-B80B6435AC1F}" presName="compNode" presStyleCnt="0"/>
      <dgm:spPr/>
    </dgm:pt>
    <dgm:pt modelId="{2FB42C0C-5102-4FBB-930E-B542C4770C78}" type="pres">
      <dgm:prSet presAssocID="{22991B84-359F-4B3C-96C9-B80B6435AC1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Head with Gears"/>
        </a:ext>
      </dgm:extLst>
    </dgm:pt>
    <dgm:pt modelId="{B940B922-9BB4-4287-98F3-FBC9C6ADF092}" type="pres">
      <dgm:prSet presAssocID="{22991B84-359F-4B3C-96C9-B80B6435AC1F}" presName="spaceRect" presStyleCnt="0"/>
      <dgm:spPr/>
    </dgm:pt>
    <dgm:pt modelId="{56AE9131-8628-4EA3-A580-792C44398691}" type="pres">
      <dgm:prSet presAssocID="{22991B84-359F-4B3C-96C9-B80B6435AC1F}" presName="textRect" presStyleLbl="revTx" presStyleIdx="4" presStyleCnt="6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A654E185-2208-41A7-ACC2-2C21424B5309}" type="pres">
      <dgm:prSet presAssocID="{F7DDE377-82AC-44BC-B6BE-6F7276A76A2E}" presName="sibTrans" presStyleCnt="0"/>
      <dgm:spPr/>
    </dgm:pt>
    <dgm:pt modelId="{B0A9F40E-4654-42F5-A5C5-43A7F95B6616}" type="pres">
      <dgm:prSet presAssocID="{6EE0D9FF-8BE3-4E13-8357-648AD124B0EA}" presName="compNode" presStyleCnt="0"/>
      <dgm:spPr/>
    </dgm:pt>
    <dgm:pt modelId="{73979D66-8CCB-4274-9EE2-CF0839C07E5E}" type="pres">
      <dgm:prSet presAssocID="{6EE0D9FF-8BE3-4E13-8357-648AD124B0EA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Radyoaktif"/>
        </a:ext>
      </dgm:extLst>
    </dgm:pt>
    <dgm:pt modelId="{C345CF1B-2660-478A-9831-5C5B72D2E815}" type="pres">
      <dgm:prSet presAssocID="{6EE0D9FF-8BE3-4E13-8357-648AD124B0EA}" presName="spaceRect" presStyleCnt="0"/>
      <dgm:spPr/>
    </dgm:pt>
    <dgm:pt modelId="{8F293A5C-7A42-4841-A663-2453382C73EA}" type="pres">
      <dgm:prSet presAssocID="{6EE0D9FF-8BE3-4E13-8357-648AD124B0EA}" presName="textRect" presStyleLbl="revTx" presStyleIdx="5" presStyleCnt="6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46EF6A1-F310-44B7-B19F-3CCEDF5527E3}" type="presOf" srcId="{705527F6-4B20-497D-9213-40FA1F1ED993}" destId="{27CBCC66-AA90-4DB5-9922-CE4B7F483372}" srcOrd="0" destOrd="0" presId="urn:microsoft.com/office/officeart/2018/2/layout/IconLabelList"/>
    <dgm:cxn modelId="{9FDD94C7-35E0-4B92-87F1-FBE5D3B9C7F1}" type="presOf" srcId="{6EE0D9FF-8BE3-4E13-8357-648AD124B0EA}" destId="{8F293A5C-7A42-4841-A663-2453382C73EA}" srcOrd="0" destOrd="0" presId="urn:microsoft.com/office/officeart/2018/2/layout/IconLabelList"/>
    <dgm:cxn modelId="{807E1DEC-A19F-49E1-8D61-D7EFBFB4574C}" type="presOf" srcId="{AA1CE968-8032-4A21-AA17-FFA69BEE1E5B}" destId="{F6953D28-EBE4-49AF-8DF3-A5328E80BB30}" srcOrd="0" destOrd="0" presId="urn:microsoft.com/office/officeart/2018/2/layout/IconLabelList"/>
    <dgm:cxn modelId="{4149FF67-D331-4CD5-AB9A-B48162D6FCA2}" srcId="{F7AA0C48-B912-4496-B215-5804B3185D06}" destId="{705527F6-4B20-497D-9213-40FA1F1ED993}" srcOrd="0" destOrd="0" parTransId="{73732458-8A4F-4A2D-8F4F-200B67A0EFF4}" sibTransId="{80B69AA5-F5A7-48F0-95EC-01C7504AB8A2}"/>
    <dgm:cxn modelId="{1517F4E0-959C-4C07-A5F4-2B1717FF7B58}" srcId="{F7AA0C48-B912-4496-B215-5804B3185D06}" destId="{AA1CE968-8032-4A21-AA17-FFA69BEE1E5B}" srcOrd="1" destOrd="0" parTransId="{8C461C79-512A-4513-82A7-951650F05928}" sibTransId="{8477454F-31DD-41F1-8A85-D0CB91D62750}"/>
    <dgm:cxn modelId="{D587B214-D984-4208-89A0-1F4872C86034}" srcId="{F7AA0C48-B912-4496-B215-5804B3185D06}" destId="{6EE0D9FF-8BE3-4E13-8357-648AD124B0EA}" srcOrd="5" destOrd="0" parTransId="{BC852DD4-B68A-426D-8A90-7D9D0D0D5C68}" sibTransId="{617509A9-154C-423F-AE0D-9DFB18C3D72B}"/>
    <dgm:cxn modelId="{A8CB2EBA-16BA-47B4-A2E2-8701B7E540F6}" srcId="{F7AA0C48-B912-4496-B215-5804B3185D06}" destId="{F17568CC-A175-420A-9064-8655C5F95596}" srcOrd="2" destOrd="0" parTransId="{DA5A844F-FBB9-4674-824D-CBF9F8D0E62B}" sibTransId="{8CA6010D-C0B5-491B-AA3E-4691AC30B26D}"/>
    <dgm:cxn modelId="{0F6B68AF-1FF8-448B-B43F-47B2F413D4D2}" type="presOf" srcId="{F7AA0C48-B912-4496-B215-5804B3185D06}" destId="{85D79EEC-20A2-481D-9AE2-D57DD245B324}" srcOrd="0" destOrd="0" presId="urn:microsoft.com/office/officeart/2018/2/layout/IconLabelList"/>
    <dgm:cxn modelId="{0D76F805-8A9A-48D8-8530-08B722E46449}" type="presOf" srcId="{22991B84-359F-4B3C-96C9-B80B6435AC1F}" destId="{56AE9131-8628-4EA3-A580-792C44398691}" srcOrd="0" destOrd="0" presId="urn:microsoft.com/office/officeart/2018/2/layout/IconLabelList"/>
    <dgm:cxn modelId="{791FB1E9-EBAE-4266-A315-4EBB83FCF6DC}" srcId="{F7AA0C48-B912-4496-B215-5804B3185D06}" destId="{22991B84-359F-4B3C-96C9-B80B6435AC1F}" srcOrd="4" destOrd="0" parTransId="{6F91C3F8-EEC1-495F-8BA1-D73243F7916F}" sibTransId="{F7DDE377-82AC-44BC-B6BE-6F7276A76A2E}"/>
    <dgm:cxn modelId="{EC56F4DC-CEC6-4010-BF54-C884D87B3C6D}" type="presOf" srcId="{1912437F-1369-4262-98B5-5DDB9AD2899D}" destId="{B6C28E1F-EE53-42FF-9DF8-39E98FDFC730}" srcOrd="0" destOrd="0" presId="urn:microsoft.com/office/officeart/2018/2/layout/IconLabelList"/>
    <dgm:cxn modelId="{DCA839AF-EEB5-4022-BEBD-42D004C6E023}" type="presOf" srcId="{F17568CC-A175-420A-9064-8655C5F95596}" destId="{D47DC656-0BEC-4D3E-8A77-4C0266B5BC93}" srcOrd="0" destOrd="0" presId="urn:microsoft.com/office/officeart/2018/2/layout/IconLabelList"/>
    <dgm:cxn modelId="{FA9C51F8-8472-40CD-AADF-842CB090FFCE}" srcId="{F7AA0C48-B912-4496-B215-5804B3185D06}" destId="{1912437F-1369-4262-98B5-5DDB9AD2899D}" srcOrd="3" destOrd="0" parTransId="{506C7A7F-5C04-4F56-AF41-D3236E81A26D}" sibTransId="{BC9B5706-C8FF-4D1E-AD89-169E1D654787}"/>
    <dgm:cxn modelId="{5DEBDF5E-3405-4352-84CF-2D9C7FD19F3A}" type="presParOf" srcId="{85D79EEC-20A2-481D-9AE2-D57DD245B324}" destId="{4B76A35E-259C-42F0-9D69-6E68C56B81CE}" srcOrd="0" destOrd="0" presId="urn:microsoft.com/office/officeart/2018/2/layout/IconLabelList"/>
    <dgm:cxn modelId="{79031654-CBD0-4FE3-ADD7-489502F718A4}" type="presParOf" srcId="{4B76A35E-259C-42F0-9D69-6E68C56B81CE}" destId="{CA525938-4C5E-45BD-975A-EF7C782F97DD}" srcOrd="0" destOrd="0" presId="urn:microsoft.com/office/officeart/2018/2/layout/IconLabelList"/>
    <dgm:cxn modelId="{D2F5A6D6-2C7B-4445-87E1-7667E2F99DBB}" type="presParOf" srcId="{4B76A35E-259C-42F0-9D69-6E68C56B81CE}" destId="{C906C931-C3AC-4515-8B13-087AF2FB2FAF}" srcOrd="1" destOrd="0" presId="urn:microsoft.com/office/officeart/2018/2/layout/IconLabelList"/>
    <dgm:cxn modelId="{09BA6F66-025A-4780-9413-C173EA79923D}" type="presParOf" srcId="{4B76A35E-259C-42F0-9D69-6E68C56B81CE}" destId="{27CBCC66-AA90-4DB5-9922-CE4B7F483372}" srcOrd="2" destOrd="0" presId="urn:microsoft.com/office/officeart/2018/2/layout/IconLabelList"/>
    <dgm:cxn modelId="{1496A5D1-F924-4E19-B9E8-C145742A0756}" type="presParOf" srcId="{85D79EEC-20A2-481D-9AE2-D57DD245B324}" destId="{0A3FA033-D056-4518-BA63-6DFE4A43D8F8}" srcOrd="1" destOrd="0" presId="urn:microsoft.com/office/officeart/2018/2/layout/IconLabelList"/>
    <dgm:cxn modelId="{B2125109-D34A-47D4-B54D-794B3A14985E}" type="presParOf" srcId="{85D79EEC-20A2-481D-9AE2-D57DD245B324}" destId="{5C6B1A7E-BFC1-4F52-8B61-037C7D536E39}" srcOrd="2" destOrd="0" presId="urn:microsoft.com/office/officeart/2018/2/layout/IconLabelList"/>
    <dgm:cxn modelId="{E7849C15-FF1C-41F2-900A-CB5B7B158D97}" type="presParOf" srcId="{5C6B1A7E-BFC1-4F52-8B61-037C7D536E39}" destId="{938CDE28-1015-4E3C-A808-B319D209611E}" srcOrd="0" destOrd="0" presId="urn:microsoft.com/office/officeart/2018/2/layout/IconLabelList"/>
    <dgm:cxn modelId="{E234B35F-909A-4EEB-9652-08F7D092F5B9}" type="presParOf" srcId="{5C6B1A7E-BFC1-4F52-8B61-037C7D536E39}" destId="{46CB3C68-74E0-4AF1-9587-DB2E36139BEB}" srcOrd="1" destOrd="0" presId="urn:microsoft.com/office/officeart/2018/2/layout/IconLabelList"/>
    <dgm:cxn modelId="{B0A97CC2-2384-4598-846F-E881C2A62C93}" type="presParOf" srcId="{5C6B1A7E-BFC1-4F52-8B61-037C7D536E39}" destId="{F6953D28-EBE4-49AF-8DF3-A5328E80BB30}" srcOrd="2" destOrd="0" presId="urn:microsoft.com/office/officeart/2018/2/layout/IconLabelList"/>
    <dgm:cxn modelId="{2CC87CC8-E085-4F04-AAEB-D5792216F6CE}" type="presParOf" srcId="{85D79EEC-20A2-481D-9AE2-D57DD245B324}" destId="{58518AAC-8100-4013-85F0-5407EA83E83F}" srcOrd="3" destOrd="0" presId="urn:microsoft.com/office/officeart/2018/2/layout/IconLabelList"/>
    <dgm:cxn modelId="{505F14A9-BEDB-4DF6-8D33-C64E3D143C0D}" type="presParOf" srcId="{85D79EEC-20A2-481D-9AE2-D57DD245B324}" destId="{C38701FC-75BD-484E-A4B5-3BA8E96740DE}" srcOrd="4" destOrd="0" presId="urn:microsoft.com/office/officeart/2018/2/layout/IconLabelList"/>
    <dgm:cxn modelId="{A50C0D81-671F-419D-883A-DEE26F9656BE}" type="presParOf" srcId="{C38701FC-75BD-484E-A4B5-3BA8E96740DE}" destId="{74FD3D01-5822-4186-BE26-43181648CDDA}" srcOrd="0" destOrd="0" presId="urn:microsoft.com/office/officeart/2018/2/layout/IconLabelList"/>
    <dgm:cxn modelId="{90245C8E-7C9C-403F-A30B-18EA577B5333}" type="presParOf" srcId="{C38701FC-75BD-484E-A4B5-3BA8E96740DE}" destId="{0269DD74-607C-4CB2-ADCC-2D09B6494365}" srcOrd="1" destOrd="0" presId="urn:microsoft.com/office/officeart/2018/2/layout/IconLabelList"/>
    <dgm:cxn modelId="{D6D73173-3180-4189-B7F0-DA5033D6112C}" type="presParOf" srcId="{C38701FC-75BD-484E-A4B5-3BA8E96740DE}" destId="{D47DC656-0BEC-4D3E-8A77-4C0266B5BC93}" srcOrd="2" destOrd="0" presId="urn:microsoft.com/office/officeart/2018/2/layout/IconLabelList"/>
    <dgm:cxn modelId="{48DBA353-2B4A-4187-9494-F2DC4D50FFE5}" type="presParOf" srcId="{85D79EEC-20A2-481D-9AE2-D57DD245B324}" destId="{9E610EB6-E36F-405D-8B90-2413B0EA1105}" srcOrd="5" destOrd="0" presId="urn:microsoft.com/office/officeart/2018/2/layout/IconLabelList"/>
    <dgm:cxn modelId="{6A887228-72C0-4553-81CE-EBAC0115DE1E}" type="presParOf" srcId="{85D79EEC-20A2-481D-9AE2-D57DD245B324}" destId="{668BF2B3-1C34-47A7-BB95-A1464AB323CA}" srcOrd="6" destOrd="0" presId="urn:microsoft.com/office/officeart/2018/2/layout/IconLabelList"/>
    <dgm:cxn modelId="{CDD531E4-E550-4DCF-B740-8169C6D548DA}" type="presParOf" srcId="{668BF2B3-1C34-47A7-BB95-A1464AB323CA}" destId="{C5C2EEA2-22EC-41BA-9487-68BBD0256194}" srcOrd="0" destOrd="0" presId="urn:microsoft.com/office/officeart/2018/2/layout/IconLabelList"/>
    <dgm:cxn modelId="{6EC59E8F-95CC-43C2-87AB-A5366B55B540}" type="presParOf" srcId="{668BF2B3-1C34-47A7-BB95-A1464AB323CA}" destId="{13C63DDE-41F4-4550-8A53-B8B37D309E6F}" srcOrd="1" destOrd="0" presId="urn:microsoft.com/office/officeart/2018/2/layout/IconLabelList"/>
    <dgm:cxn modelId="{AC659190-160C-42A4-8189-09E2630FF625}" type="presParOf" srcId="{668BF2B3-1C34-47A7-BB95-A1464AB323CA}" destId="{B6C28E1F-EE53-42FF-9DF8-39E98FDFC730}" srcOrd="2" destOrd="0" presId="urn:microsoft.com/office/officeart/2018/2/layout/IconLabelList"/>
    <dgm:cxn modelId="{C051D4CD-0E31-44CA-B841-7D17AF45488D}" type="presParOf" srcId="{85D79EEC-20A2-481D-9AE2-D57DD245B324}" destId="{7271EDBC-55D1-4696-98C9-03290B30BF1A}" srcOrd="7" destOrd="0" presId="urn:microsoft.com/office/officeart/2018/2/layout/IconLabelList"/>
    <dgm:cxn modelId="{193CF922-E248-4CE9-A7D6-6C6FC3E33ECB}" type="presParOf" srcId="{85D79EEC-20A2-481D-9AE2-D57DD245B324}" destId="{4631DF2D-55BB-43AC-BE73-5E5EEB73D4A2}" srcOrd="8" destOrd="0" presId="urn:microsoft.com/office/officeart/2018/2/layout/IconLabelList"/>
    <dgm:cxn modelId="{C6ED6FD8-BF8F-427B-846A-55A690B57E28}" type="presParOf" srcId="{4631DF2D-55BB-43AC-BE73-5E5EEB73D4A2}" destId="{2FB42C0C-5102-4FBB-930E-B542C4770C78}" srcOrd="0" destOrd="0" presId="urn:microsoft.com/office/officeart/2018/2/layout/IconLabelList"/>
    <dgm:cxn modelId="{51234846-39DE-4CD8-B2D0-DBC796115F9B}" type="presParOf" srcId="{4631DF2D-55BB-43AC-BE73-5E5EEB73D4A2}" destId="{B940B922-9BB4-4287-98F3-FBC9C6ADF092}" srcOrd="1" destOrd="0" presId="urn:microsoft.com/office/officeart/2018/2/layout/IconLabelList"/>
    <dgm:cxn modelId="{8CB1490C-5A2F-41EB-B3F6-648006878453}" type="presParOf" srcId="{4631DF2D-55BB-43AC-BE73-5E5EEB73D4A2}" destId="{56AE9131-8628-4EA3-A580-792C44398691}" srcOrd="2" destOrd="0" presId="urn:microsoft.com/office/officeart/2018/2/layout/IconLabelList"/>
    <dgm:cxn modelId="{E76E7613-0FC3-4480-A8F2-8AD8D65E0C47}" type="presParOf" srcId="{85D79EEC-20A2-481D-9AE2-D57DD245B324}" destId="{A654E185-2208-41A7-ACC2-2C21424B5309}" srcOrd="9" destOrd="0" presId="urn:microsoft.com/office/officeart/2018/2/layout/IconLabelList"/>
    <dgm:cxn modelId="{23E5FFD3-4645-4F9D-98F8-DB29F5CFD793}" type="presParOf" srcId="{85D79EEC-20A2-481D-9AE2-D57DD245B324}" destId="{B0A9F40E-4654-42F5-A5C5-43A7F95B6616}" srcOrd="10" destOrd="0" presId="urn:microsoft.com/office/officeart/2018/2/layout/IconLabelList"/>
    <dgm:cxn modelId="{E34C1566-78B2-48C5-86C8-88AED1A1A4E4}" type="presParOf" srcId="{B0A9F40E-4654-42F5-A5C5-43A7F95B6616}" destId="{73979D66-8CCB-4274-9EE2-CF0839C07E5E}" srcOrd="0" destOrd="0" presId="urn:microsoft.com/office/officeart/2018/2/layout/IconLabelList"/>
    <dgm:cxn modelId="{B49C36F2-F343-4E22-924C-7B746ED74DFC}" type="presParOf" srcId="{B0A9F40E-4654-42F5-A5C5-43A7F95B6616}" destId="{C345CF1B-2660-478A-9831-5C5B72D2E815}" srcOrd="1" destOrd="0" presId="urn:microsoft.com/office/officeart/2018/2/layout/IconLabelList"/>
    <dgm:cxn modelId="{870C4088-1DAB-4501-B7D0-206881D67706}" type="presParOf" srcId="{B0A9F40E-4654-42F5-A5C5-43A7F95B6616}" destId="{8F293A5C-7A42-4841-A663-2453382C73EA}" srcOrd="2" destOrd="0" presId="urn:microsoft.com/office/officeart/2018/2/layout/IconLabel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46D201-BE00-4D36-82FE-C9EC0C272C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E5B59B-B8F5-4ABE-B233-C877AF1930B8}">
      <dgm:prSet/>
      <dgm:spPr/>
      <dgm:t>
        <a:bodyPr/>
        <a:lstStyle/>
        <a:p>
          <a:r>
            <a:rPr lang="tr-TR"/>
            <a:t>Simple</a:t>
          </a:r>
          <a:endParaRPr lang="en-US"/>
        </a:p>
      </dgm:t>
    </dgm:pt>
    <dgm:pt modelId="{8D3B3C1F-34DE-4606-AFC8-462C6A9CA8E4}" type="parTrans" cxnId="{2FAB09F2-8F54-47EF-A073-CC800253FDCC}">
      <dgm:prSet/>
      <dgm:spPr/>
      <dgm:t>
        <a:bodyPr/>
        <a:lstStyle/>
        <a:p>
          <a:endParaRPr lang="en-US"/>
        </a:p>
      </dgm:t>
    </dgm:pt>
    <dgm:pt modelId="{49DC3EC3-C775-4D85-95CA-599F8CB1A6C6}" type="sibTrans" cxnId="{2FAB09F2-8F54-47EF-A073-CC800253FDCC}">
      <dgm:prSet/>
      <dgm:spPr/>
      <dgm:t>
        <a:bodyPr/>
        <a:lstStyle/>
        <a:p>
          <a:endParaRPr lang="en-US"/>
        </a:p>
      </dgm:t>
    </dgm:pt>
    <dgm:pt modelId="{6E34B5CE-56FD-4502-8D35-AAD9E3231403}">
      <dgm:prSet/>
      <dgm:spPr/>
      <dgm:t>
        <a:bodyPr/>
        <a:lstStyle/>
        <a:p>
          <a:r>
            <a:rPr lang="tr-TR"/>
            <a:t>No Radiation</a:t>
          </a:r>
          <a:endParaRPr lang="en-US"/>
        </a:p>
      </dgm:t>
    </dgm:pt>
    <dgm:pt modelId="{7EA70427-5AE3-4F7D-8A91-1A291AFA99D8}" type="parTrans" cxnId="{582ED639-0126-4EF0-900D-E22210A3A71E}">
      <dgm:prSet/>
      <dgm:spPr/>
      <dgm:t>
        <a:bodyPr/>
        <a:lstStyle/>
        <a:p>
          <a:endParaRPr lang="en-US"/>
        </a:p>
      </dgm:t>
    </dgm:pt>
    <dgm:pt modelId="{30F6A83B-E117-4D77-A4A1-5432B9D3D4A6}" type="sibTrans" cxnId="{582ED639-0126-4EF0-900D-E22210A3A71E}">
      <dgm:prSet/>
      <dgm:spPr/>
      <dgm:t>
        <a:bodyPr/>
        <a:lstStyle/>
        <a:p>
          <a:endParaRPr lang="en-US"/>
        </a:p>
      </dgm:t>
    </dgm:pt>
    <dgm:pt modelId="{CA5778CE-5285-43CB-93C0-F1C5058F00ED}">
      <dgm:prSet/>
      <dgm:spPr/>
      <dgm:t>
        <a:bodyPr/>
        <a:lstStyle/>
        <a:p>
          <a:r>
            <a:rPr lang="tr-TR" dirty="0" err="1"/>
            <a:t>Good</a:t>
          </a:r>
          <a:r>
            <a:rPr lang="tr-TR" dirty="0"/>
            <a:t> </a:t>
          </a:r>
          <a:r>
            <a:rPr lang="tr-TR" dirty="0" err="1"/>
            <a:t>for</a:t>
          </a:r>
          <a:r>
            <a:rPr lang="tr-TR" dirty="0"/>
            <a:t> </a:t>
          </a:r>
          <a:r>
            <a:rPr lang="tr-TR" dirty="0" err="1"/>
            <a:t>solid</a:t>
          </a:r>
          <a:r>
            <a:rPr lang="tr-TR" dirty="0"/>
            <a:t> </a:t>
          </a:r>
          <a:r>
            <a:rPr lang="tr-TR" dirty="0" err="1"/>
            <a:t>organs</a:t>
          </a:r>
          <a:r>
            <a:rPr lang="tr-TR" dirty="0"/>
            <a:t>, </a:t>
          </a:r>
          <a:r>
            <a:rPr lang="tr-TR" dirty="0" err="1"/>
            <a:t>vessels</a:t>
          </a:r>
          <a:endParaRPr lang="en-US" dirty="0"/>
        </a:p>
      </dgm:t>
    </dgm:pt>
    <dgm:pt modelId="{503FC1F3-FEAC-483F-8EF8-FAA6757AFC43}" type="parTrans" cxnId="{AE8421C7-14F2-4E55-B87A-6D3E8F52E37B}">
      <dgm:prSet/>
      <dgm:spPr/>
      <dgm:t>
        <a:bodyPr/>
        <a:lstStyle/>
        <a:p>
          <a:endParaRPr lang="en-US"/>
        </a:p>
      </dgm:t>
    </dgm:pt>
    <dgm:pt modelId="{F6EB130B-CF9C-49E8-B4AB-DE0FBEEBB44C}" type="sibTrans" cxnId="{AE8421C7-14F2-4E55-B87A-6D3E8F52E37B}">
      <dgm:prSet/>
      <dgm:spPr/>
      <dgm:t>
        <a:bodyPr/>
        <a:lstStyle/>
        <a:p>
          <a:endParaRPr lang="en-US"/>
        </a:p>
      </dgm:t>
    </dgm:pt>
    <dgm:pt modelId="{817B562F-02C7-4570-94B0-251FA3B52528}">
      <dgm:prSet/>
      <dgm:spPr/>
      <dgm:t>
        <a:bodyPr/>
        <a:lstStyle/>
        <a:p>
          <a:r>
            <a:rPr lang="tr-TR" dirty="0" err="1"/>
            <a:t>Gas</a:t>
          </a:r>
          <a:r>
            <a:rPr lang="tr-TR" dirty="0"/>
            <a:t>, </a:t>
          </a:r>
          <a:r>
            <a:rPr lang="tr-TR" dirty="0" err="1"/>
            <a:t>bones</a:t>
          </a:r>
          <a:endParaRPr lang="en-US" dirty="0"/>
        </a:p>
      </dgm:t>
    </dgm:pt>
    <dgm:pt modelId="{62C890BA-90FA-4DFB-80B9-159A1B8284B9}" type="parTrans" cxnId="{8B4BFD72-1D6F-403D-9987-562D66219910}">
      <dgm:prSet/>
      <dgm:spPr/>
      <dgm:t>
        <a:bodyPr/>
        <a:lstStyle/>
        <a:p>
          <a:endParaRPr lang="en-US"/>
        </a:p>
      </dgm:t>
    </dgm:pt>
    <dgm:pt modelId="{34D5525E-1E1A-4AD1-BA2E-45C668364643}" type="sibTrans" cxnId="{8B4BFD72-1D6F-403D-9987-562D66219910}">
      <dgm:prSet/>
      <dgm:spPr/>
      <dgm:t>
        <a:bodyPr/>
        <a:lstStyle/>
        <a:p>
          <a:endParaRPr lang="en-US"/>
        </a:p>
      </dgm:t>
    </dgm:pt>
    <dgm:pt modelId="{D9A10946-0077-42EF-8880-BEE7455C2470}">
      <dgm:prSet/>
      <dgm:spPr/>
      <dgm:t>
        <a:bodyPr/>
        <a:lstStyle/>
        <a:p>
          <a:r>
            <a:rPr lang="tr-TR"/>
            <a:t>Operator dependent</a:t>
          </a:r>
          <a:endParaRPr lang="en-US"/>
        </a:p>
      </dgm:t>
    </dgm:pt>
    <dgm:pt modelId="{04B000E3-A863-4489-932B-F6AFBD6DC5C5}" type="parTrans" cxnId="{8A1A6EE7-F4F8-4845-9938-4BFB3B3F41BD}">
      <dgm:prSet/>
      <dgm:spPr/>
      <dgm:t>
        <a:bodyPr/>
        <a:lstStyle/>
        <a:p>
          <a:endParaRPr lang="en-US"/>
        </a:p>
      </dgm:t>
    </dgm:pt>
    <dgm:pt modelId="{7473A931-E452-4B45-A4DE-1C3101D00F0F}" type="sibTrans" cxnId="{8A1A6EE7-F4F8-4845-9938-4BFB3B3F41BD}">
      <dgm:prSet/>
      <dgm:spPr/>
      <dgm:t>
        <a:bodyPr/>
        <a:lstStyle/>
        <a:p>
          <a:endParaRPr lang="en-US"/>
        </a:p>
      </dgm:t>
    </dgm:pt>
    <dgm:pt modelId="{F11C4739-AF80-1843-A9F1-DBAFCEBFA3B9}">
      <dgm:prSet/>
      <dgm:spPr>
        <a:solidFill>
          <a:schemeClr val="bg1"/>
        </a:solidFill>
      </dgm:spPr>
      <dgm:t>
        <a:bodyPr/>
        <a:lstStyle/>
        <a:p>
          <a:endParaRPr lang="en-US" dirty="0"/>
        </a:p>
      </dgm:t>
    </dgm:pt>
    <dgm:pt modelId="{6C80CC31-64C5-0848-BB68-F2C799193AD2}" type="parTrans" cxnId="{92F1F0E8-3B36-8042-A121-E57F28F21FB5}">
      <dgm:prSet/>
      <dgm:spPr/>
      <dgm:t>
        <a:bodyPr/>
        <a:lstStyle/>
        <a:p>
          <a:endParaRPr lang="tr-TR"/>
        </a:p>
      </dgm:t>
    </dgm:pt>
    <dgm:pt modelId="{21EDE52D-B64F-D848-8F84-687CC924691B}" type="sibTrans" cxnId="{92F1F0E8-3B36-8042-A121-E57F28F21FB5}">
      <dgm:prSet/>
      <dgm:spPr/>
      <dgm:t>
        <a:bodyPr/>
        <a:lstStyle/>
        <a:p>
          <a:endParaRPr lang="tr-TR"/>
        </a:p>
      </dgm:t>
    </dgm:pt>
    <dgm:pt modelId="{F01BFD96-7016-0B42-B4FF-FBC073153EB9}" type="pres">
      <dgm:prSet presAssocID="{FF46D201-BE00-4D36-82FE-C9EC0C272C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20ECE46-A7A0-9240-B7C8-EE876527E86A}" type="pres">
      <dgm:prSet presAssocID="{6FE5B59B-B8F5-4ABE-B233-C877AF1930B8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F2F182F-6FBC-2C4B-B1EC-B55C4C9621BD}" type="pres">
      <dgm:prSet presAssocID="{49DC3EC3-C775-4D85-95CA-599F8CB1A6C6}" presName="spacer" presStyleCnt="0"/>
      <dgm:spPr/>
    </dgm:pt>
    <dgm:pt modelId="{F1C414F9-38F2-1740-AAB0-3104AAB9337E}" type="pres">
      <dgm:prSet presAssocID="{6E34B5CE-56FD-4502-8D35-AAD9E323140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07F6291-3AEE-CE4A-B025-1753A54A7BA2}" type="pres">
      <dgm:prSet presAssocID="{30F6A83B-E117-4D77-A4A1-5432B9D3D4A6}" presName="spacer" presStyleCnt="0"/>
      <dgm:spPr/>
    </dgm:pt>
    <dgm:pt modelId="{469A90E3-9F03-3241-A335-E9C6CB336EF0}" type="pres">
      <dgm:prSet presAssocID="{CA5778CE-5285-43CB-93C0-F1C5058F00E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52B12B1-9236-0843-9D5B-C019C65F2FD8}" type="pres">
      <dgm:prSet presAssocID="{F6EB130B-CF9C-49E8-B4AB-DE0FBEEBB44C}" presName="spacer" presStyleCnt="0"/>
      <dgm:spPr/>
    </dgm:pt>
    <dgm:pt modelId="{3A08A9CC-7AF6-044C-9FEE-38E31ECB506A}" type="pres">
      <dgm:prSet presAssocID="{F11C4739-AF80-1843-A9F1-DBAFCEBFA3B9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C67F566-D4DE-FE43-89EF-577C501E599E}" type="pres">
      <dgm:prSet presAssocID="{21EDE52D-B64F-D848-8F84-687CC924691B}" presName="spacer" presStyleCnt="0"/>
      <dgm:spPr/>
    </dgm:pt>
    <dgm:pt modelId="{A157F98B-F9BD-7F48-A841-61D3AC40996C}" type="pres">
      <dgm:prSet presAssocID="{817B562F-02C7-4570-94B0-251FA3B52528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02D66E4-F1F7-6D4E-AD6C-77DEC0EB9A1E}" type="pres">
      <dgm:prSet presAssocID="{34D5525E-1E1A-4AD1-BA2E-45C668364643}" presName="spacer" presStyleCnt="0"/>
      <dgm:spPr/>
    </dgm:pt>
    <dgm:pt modelId="{67C47C0C-A8D5-3F48-AE57-8AFF3BBFB957}" type="pres">
      <dgm:prSet presAssocID="{D9A10946-0077-42EF-8880-BEE7455C2470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82ED639-0126-4EF0-900D-E22210A3A71E}" srcId="{FF46D201-BE00-4D36-82FE-C9EC0C272C1A}" destId="{6E34B5CE-56FD-4502-8D35-AAD9E3231403}" srcOrd="1" destOrd="0" parTransId="{7EA70427-5AE3-4F7D-8A91-1A291AFA99D8}" sibTransId="{30F6A83B-E117-4D77-A4A1-5432B9D3D4A6}"/>
    <dgm:cxn modelId="{EE39C2F3-08FF-4347-8081-6BBB6552B178}" type="presOf" srcId="{F11C4739-AF80-1843-A9F1-DBAFCEBFA3B9}" destId="{3A08A9CC-7AF6-044C-9FEE-38E31ECB506A}" srcOrd="0" destOrd="0" presId="urn:microsoft.com/office/officeart/2005/8/layout/vList2"/>
    <dgm:cxn modelId="{7C1BE40D-6974-874D-8E81-D93259D5139A}" type="presOf" srcId="{D9A10946-0077-42EF-8880-BEE7455C2470}" destId="{67C47C0C-A8D5-3F48-AE57-8AFF3BBFB957}" srcOrd="0" destOrd="0" presId="urn:microsoft.com/office/officeart/2005/8/layout/vList2"/>
    <dgm:cxn modelId="{2FAB09F2-8F54-47EF-A073-CC800253FDCC}" srcId="{FF46D201-BE00-4D36-82FE-C9EC0C272C1A}" destId="{6FE5B59B-B8F5-4ABE-B233-C877AF1930B8}" srcOrd="0" destOrd="0" parTransId="{8D3B3C1F-34DE-4606-AFC8-462C6A9CA8E4}" sibTransId="{49DC3EC3-C775-4D85-95CA-599F8CB1A6C6}"/>
    <dgm:cxn modelId="{01C56C5F-6B8B-414A-9D84-C6BAC9065F04}" type="presOf" srcId="{6E34B5CE-56FD-4502-8D35-AAD9E3231403}" destId="{F1C414F9-38F2-1740-AAB0-3104AAB9337E}" srcOrd="0" destOrd="0" presId="urn:microsoft.com/office/officeart/2005/8/layout/vList2"/>
    <dgm:cxn modelId="{12FCB87C-AE18-CA4C-A31E-F8C89DF3084D}" type="presOf" srcId="{817B562F-02C7-4570-94B0-251FA3B52528}" destId="{A157F98B-F9BD-7F48-A841-61D3AC40996C}" srcOrd="0" destOrd="0" presId="urn:microsoft.com/office/officeart/2005/8/layout/vList2"/>
    <dgm:cxn modelId="{8B4BFD72-1D6F-403D-9987-562D66219910}" srcId="{FF46D201-BE00-4D36-82FE-C9EC0C272C1A}" destId="{817B562F-02C7-4570-94B0-251FA3B52528}" srcOrd="4" destOrd="0" parTransId="{62C890BA-90FA-4DFB-80B9-159A1B8284B9}" sibTransId="{34D5525E-1E1A-4AD1-BA2E-45C668364643}"/>
    <dgm:cxn modelId="{1A099C67-E8F1-364E-A072-32538251A08E}" type="presOf" srcId="{FF46D201-BE00-4D36-82FE-C9EC0C272C1A}" destId="{F01BFD96-7016-0B42-B4FF-FBC073153EB9}" srcOrd="0" destOrd="0" presId="urn:microsoft.com/office/officeart/2005/8/layout/vList2"/>
    <dgm:cxn modelId="{8A1A6EE7-F4F8-4845-9938-4BFB3B3F41BD}" srcId="{FF46D201-BE00-4D36-82FE-C9EC0C272C1A}" destId="{D9A10946-0077-42EF-8880-BEE7455C2470}" srcOrd="5" destOrd="0" parTransId="{04B000E3-A863-4489-932B-F6AFBD6DC5C5}" sibTransId="{7473A931-E452-4B45-A4DE-1C3101D00F0F}"/>
    <dgm:cxn modelId="{35044967-7A7B-A940-ABA0-B7E4D98791F0}" type="presOf" srcId="{CA5778CE-5285-43CB-93C0-F1C5058F00ED}" destId="{469A90E3-9F03-3241-A335-E9C6CB336EF0}" srcOrd="0" destOrd="0" presId="urn:microsoft.com/office/officeart/2005/8/layout/vList2"/>
    <dgm:cxn modelId="{AE8421C7-14F2-4E55-B87A-6D3E8F52E37B}" srcId="{FF46D201-BE00-4D36-82FE-C9EC0C272C1A}" destId="{CA5778CE-5285-43CB-93C0-F1C5058F00ED}" srcOrd="2" destOrd="0" parTransId="{503FC1F3-FEAC-483F-8EF8-FAA6757AFC43}" sibTransId="{F6EB130B-CF9C-49E8-B4AB-DE0FBEEBB44C}"/>
    <dgm:cxn modelId="{7A0AF4DF-C234-3B40-8629-FEC43E76BFBD}" type="presOf" srcId="{6FE5B59B-B8F5-4ABE-B233-C877AF1930B8}" destId="{520ECE46-A7A0-9240-B7C8-EE876527E86A}" srcOrd="0" destOrd="0" presId="urn:microsoft.com/office/officeart/2005/8/layout/vList2"/>
    <dgm:cxn modelId="{92F1F0E8-3B36-8042-A121-E57F28F21FB5}" srcId="{FF46D201-BE00-4D36-82FE-C9EC0C272C1A}" destId="{F11C4739-AF80-1843-A9F1-DBAFCEBFA3B9}" srcOrd="3" destOrd="0" parTransId="{6C80CC31-64C5-0848-BB68-F2C799193AD2}" sibTransId="{21EDE52D-B64F-D848-8F84-687CC924691B}"/>
    <dgm:cxn modelId="{0C1CF611-EF97-D34E-B425-370CDED42567}" type="presParOf" srcId="{F01BFD96-7016-0B42-B4FF-FBC073153EB9}" destId="{520ECE46-A7A0-9240-B7C8-EE876527E86A}" srcOrd="0" destOrd="0" presId="urn:microsoft.com/office/officeart/2005/8/layout/vList2"/>
    <dgm:cxn modelId="{BBEE278E-A3CE-CE44-9DFD-5162C3810919}" type="presParOf" srcId="{F01BFD96-7016-0B42-B4FF-FBC073153EB9}" destId="{0F2F182F-6FBC-2C4B-B1EC-B55C4C9621BD}" srcOrd="1" destOrd="0" presId="urn:microsoft.com/office/officeart/2005/8/layout/vList2"/>
    <dgm:cxn modelId="{F797F981-8F01-9B49-9875-053797870450}" type="presParOf" srcId="{F01BFD96-7016-0B42-B4FF-FBC073153EB9}" destId="{F1C414F9-38F2-1740-AAB0-3104AAB9337E}" srcOrd="2" destOrd="0" presId="urn:microsoft.com/office/officeart/2005/8/layout/vList2"/>
    <dgm:cxn modelId="{C905605E-4CFA-184F-B931-8B1CB17A2337}" type="presParOf" srcId="{F01BFD96-7016-0B42-B4FF-FBC073153EB9}" destId="{107F6291-3AEE-CE4A-B025-1753A54A7BA2}" srcOrd="3" destOrd="0" presId="urn:microsoft.com/office/officeart/2005/8/layout/vList2"/>
    <dgm:cxn modelId="{C2DCA7C0-7C67-EC48-8176-9CAB16ED53EF}" type="presParOf" srcId="{F01BFD96-7016-0B42-B4FF-FBC073153EB9}" destId="{469A90E3-9F03-3241-A335-E9C6CB336EF0}" srcOrd="4" destOrd="0" presId="urn:microsoft.com/office/officeart/2005/8/layout/vList2"/>
    <dgm:cxn modelId="{BE159D70-78F2-B644-8D26-825C00D92D73}" type="presParOf" srcId="{F01BFD96-7016-0B42-B4FF-FBC073153EB9}" destId="{D52B12B1-9236-0843-9D5B-C019C65F2FD8}" srcOrd="5" destOrd="0" presId="urn:microsoft.com/office/officeart/2005/8/layout/vList2"/>
    <dgm:cxn modelId="{6756CDCB-4A97-B748-8C91-73D5470EF39C}" type="presParOf" srcId="{F01BFD96-7016-0B42-B4FF-FBC073153EB9}" destId="{3A08A9CC-7AF6-044C-9FEE-38E31ECB506A}" srcOrd="6" destOrd="0" presId="urn:microsoft.com/office/officeart/2005/8/layout/vList2"/>
    <dgm:cxn modelId="{04C6F6CC-786F-AA4B-A4C2-F066357A5132}" type="presParOf" srcId="{F01BFD96-7016-0B42-B4FF-FBC073153EB9}" destId="{3C67F566-D4DE-FE43-89EF-577C501E599E}" srcOrd="7" destOrd="0" presId="urn:microsoft.com/office/officeart/2005/8/layout/vList2"/>
    <dgm:cxn modelId="{0672A276-8565-F442-97B6-8057945859B6}" type="presParOf" srcId="{F01BFD96-7016-0B42-B4FF-FBC073153EB9}" destId="{A157F98B-F9BD-7F48-A841-61D3AC40996C}" srcOrd="8" destOrd="0" presId="urn:microsoft.com/office/officeart/2005/8/layout/vList2"/>
    <dgm:cxn modelId="{BFEB3B8A-2EE1-1348-BACC-746535C0223D}" type="presParOf" srcId="{F01BFD96-7016-0B42-B4FF-FBC073153EB9}" destId="{D02D66E4-F1F7-6D4E-AD6C-77DEC0EB9A1E}" srcOrd="9" destOrd="0" presId="urn:microsoft.com/office/officeart/2005/8/layout/vList2"/>
    <dgm:cxn modelId="{A9AB8382-C954-F54D-B263-EC0BF05D3B16}" type="presParOf" srcId="{F01BFD96-7016-0B42-B4FF-FBC073153EB9}" destId="{67C47C0C-A8D5-3F48-AE57-8AFF3BBFB957}" srcOrd="1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B3CDE0-D485-4C8D-98EE-9DCFDEFCC58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4B05E8-E3ED-4DBF-9CEF-1097A2834DE8}">
      <dgm:prSet/>
      <dgm:spPr/>
      <dgm:t>
        <a:bodyPr/>
        <a:lstStyle/>
        <a:p>
          <a:r>
            <a:rPr lang="tr-TR"/>
            <a:t>Solid organs, intestines, lungs</a:t>
          </a:r>
          <a:endParaRPr lang="en-US"/>
        </a:p>
      </dgm:t>
    </dgm:pt>
    <dgm:pt modelId="{08B28FAD-A15C-4B3E-A12A-9FC41F2C9AF8}" type="parTrans" cxnId="{CE710636-B01F-41D2-B8E9-633D2D687BA3}">
      <dgm:prSet/>
      <dgm:spPr/>
      <dgm:t>
        <a:bodyPr/>
        <a:lstStyle/>
        <a:p>
          <a:endParaRPr lang="en-US"/>
        </a:p>
      </dgm:t>
    </dgm:pt>
    <dgm:pt modelId="{214ABEE6-AEBD-4BC6-A6B6-2274D11B1BED}" type="sibTrans" cxnId="{CE710636-B01F-41D2-B8E9-633D2D687BA3}">
      <dgm:prSet/>
      <dgm:spPr/>
      <dgm:t>
        <a:bodyPr/>
        <a:lstStyle/>
        <a:p>
          <a:endParaRPr lang="en-US"/>
        </a:p>
      </dgm:t>
    </dgm:pt>
    <dgm:pt modelId="{81F8BC10-7678-42E6-A46A-B832A9D7590E}">
      <dgm:prSet/>
      <dgm:spPr/>
      <dgm:t>
        <a:bodyPr/>
        <a:lstStyle/>
        <a:p>
          <a:r>
            <a:rPr lang="tr-TR"/>
            <a:t>Cross sectional, no superposition</a:t>
          </a:r>
          <a:endParaRPr lang="en-US"/>
        </a:p>
      </dgm:t>
    </dgm:pt>
    <dgm:pt modelId="{F47B4C1B-EBF1-4609-9E75-62A91C9DAA1C}" type="parTrans" cxnId="{41D5C77C-8E8E-49C6-BC93-AB1FD585A8A2}">
      <dgm:prSet/>
      <dgm:spPr/>
      <dgm:t>
        <a:bodyPr/>
        <a:lstStyle/>
        <a:p>
          <a:endParaRPr lang="en-US"/>
        </a:p>
      </dgm:t>
    </dgm:pt>
    <dgm:pt modelId="{B252C810-F976-417F-B1E1-D720D721AC4D}" type="sibTrans" cxnId="{41D5C77C-8E8E-49C6-BC93-AB1FD585A8A2}">
      <dgm:prSet/>
      <dgm:spPr/>
      <dgm:t>
        <a:bodyPr/>
        <a:lstStyle/>
        <a:p>
          <a:endParaRPr lang="en-US"/>
        </a:p>
      </dgm:t>
    </dgm:pt>
    <dgm:pt modelId="{5389540F-85BB-40DA-8E01-5D7CEE9068DB}">
      <dgm:prSet/>
      <dgm:spPr/>
      <dgm:t>
        <a:bodyPr/>
        <a:lstStyle/>
        <a:p>
          <a:r>
            <a:rPr lang="tr-TR" dirty="0" err="1"/>
            <a:t>Good</a:t>
          </a:r>
          <a:r>
            <a:rPr lang="tr-TR" dirty="0"/>
            <a:t> </a:t>
          </a:r>
          <a:r>
            <a:rPr lang="tr-TR" dirty="0" err="1"/>
            <a:t>for</a:t>
          </a:r>
          <a:r>
            <a:rPr lang="tr-TR" dirty="0"/>
            <a:t> </a:t>
          </a:r>
          <a:r>
            <a:rPr lang="tr-TR" dirty="0" err="1"/>
            <a:t>organs</a:t>
          </a:r>
          <a:r>
            <a:rPr lang="tr-TR" dirty="0"/>
            <a:t> </a:t>
          </a:r>
          <a:r>
            <a:rPr lang="tr-TR" dirty="0" err="1"/>
            <a:t>and</a:t>
          </a:r>
          <a:r>
            <a:rPr lang="tr-TR" dirty="0"/>
            <a:t> </a:t>
          </a:r>
          <a:r>
            <a:rPr lang="tr-TR" dirty="0" err="1"/>
            <a:t>vessels</a:t>
          </a:r>
          <a:endParaRPr lang="en-US" dirty="0"/>
        </a:p>
      </dgm:t>
    </dgm:pt>
    <dgm:pt modelId="{D3676415-665E-45EF-882D-BBF16E9D96C3}" type="parTrans" cxnId="{5FD964AD-6D98-438E-BCB4-1A08D8B63473}">
      <dgm:prSet/>
      <dgm:spPr/>
      <dgm:t>
        <a:bodyPr/>
        <a:lstStyle/>
        <a:p>
          <a:endParaRPr lang="en-US"/>
        </a:p>
      </dgm:t>
    </dgm:pt>
    <dgm:pt modelId="{EABA895D-F137-4BCA-8DBA-6071F58BADB0}" type="sibTrans" cxnId="{5FD964AD-6D98-438E-BCB4-1A08D8B63473}">
      <dgm:prSet/>
      <dgm:spPr/>
      <dgm:t>
        <a:bodyPr/>
        <a:lstStyle/>
        <a:p>
          <a:endParaRPr lang="en-US"/>
        </a:p>
      </dgm:t>
    </dgm:pt>
    <dgm:pt modelId="{5F3789E6-A32B-4DEA-8353-1F7E31F742CF}">
      <dgm:prSet/>
      <dgm:spPr/>
      <dgm:t>
        <a:bodyPr/>
        <a:lstStyle/>
        <a:p>
          <a:r>
            <a:rPr lang="tr-TR" dirty="0" err="1"/>
            <a:t>Contrast</a:t>
          </a:r>
          <a:r>
            <a:rPr lang="tr-TR" dirty="0"/>
            <a:t> </a:t>
          </a:r>
          <a:r>
            <a:rPr lang="tr-TR" dirty="0" err="1"/>
            <a:t>usage</a:t>
          </a:r>
          <a:endParaRPr lang="en-US" dirty="0"/>
        </a:p>
      </dgm:t>
    </dgm:pt>
    <dgm:pt modelId="{C2131577-EB48-47F9-B1EA-E7F429EAAAAD}" type="parTrans" cxnId="{528531AA-C402-4D31-8CCA-EEF6CEE87DA9}">
      <dgm:prSet/>
      <dgm:spPr/>
      <dgm:t>
        <a:bodyPr/>
        <a:lstStyle/>
        <a:p>
          <a:endParaRPr lang="en-US"/>
        </a:p>
      </dgm:t>
    </dgm:pt>
    <dgm:pt modelId="{3FBCC1E4-C3A9-4C45-8F6C-D3D4CF053EC3}" type="sibTrans" cxnId="{528531AA-C402-4D31-8CCA-EEF6CEE87DA9}">
      <dgm:prSet/>
      <dgm:spPr/>
      <dgm:t>
        <a:bodyPr/>
        <a:lstStyle/>
        <a:p>
          <a:endParaRPr lang="en-US"/>
        </a:p>
      </dgm:t>
    </dgm:pt>
    <dgm:pt modelId="{0E585102-0C43-4EB9-87D9-8D67C95D1DF6}">
      <dgm:prSet/>
      <dgm:spPr/>
      <dgm:t>
        <a:bodyPr/>
        <a:lstStyle/>
        <a:p>
          <a:r>
            <a:rPr lang="tr-TR"/>
            <a:t>Radiation</a:t>
          </a:r>
          <a:endParaRPr lang="en-US"/>
        </a:p>
      </dgm:t>
    </dgm:pt>
    <dgm:pt modelId="{AE27B6BF-8B83-4920-8AB1-993578DA05D6}" type="parTrans" cxnId="{133F730C-B7DB-454A-AF43-86892C469FD3}">
      <dgm:prSet/>
      <dgm:spPr/>
      <dgm:t>
        <a:bodyPr/>
        <a:lstStyle/>
        <a:p>
          <a:endParaRPr lang="en-US"/>
        </a:p>
      </dgm:t>
    </dgm:pt>
    <dgm:pt modelId="{ED1CDD5A-A855-47DA-9B01-42F0B95B127A}" type="sibTrans" cxnId="{133F730C-B7DB-454A-AF43-86892C469FD3}">
      <dgm:prSet/>
      <dgm:spPr/>
      <dgm:t>
        <a:bodyPr/>
        <a:lstStyle/>
        <a:p>
          <a:endParaRPr lang="en-US"/>
        </a:p>
      </dgm:t>
    </dgm:pt>
    <dgm:pt modelId="{3D0478E1-AEA0-46B0-90AD-E1C28B2E4A65}">
      <dgm:prSet/>
      <dgm:spPr/>
      <dgm:t>
        <a:bodyPr/>
        <a:lstStyle/>
        <a:p>
          <a:r>
            <a:rPr lang="tr-TR"/>
            <a:t>Availability!</a:t>
          </a:r>
          <a:endParaRPr lang="en-US"/>
        </a:p>
      </dgm:t>
    </dgm:pt>
    <dgm:pt modelId="{99F7AC63-4947-44AD-A681-342A5771FDA2}" type="parTrans" cxnId="{CA120C9D-0F30-4610-8F27-8AA528E0E2B5}">
      <dgm:prSet/>
      <dgm:spPr/>
      <dgm:t>
        <a:bodyPr/>
        <a:lstStyle/>
        <a:p>
          <a:endParaRPr lang="en-US"/>
        </a:p>
      </dgm:t>
    </dgm:pt>
    <dgm:pt modelId="{8C1C2900-7B8D-424F-A661-34CA3501AD21}" type="sibTrans" cxnId="{CA120C9D-0F30-4610-8F27-8AA528E0E2B5}">
      <dgm:prSet/>
      <dgm:spPr/>
      <dgm:t>
        <a:bodyPr/>
        <a:lstStyle/>
        <a:p>
          <a:endParaRPr lang="en-US"/>
        </a:p>
      </dgm:t>
    </dgm:pt>
    <dgm:pt modelId="{833D752D-5AD1-433F-B55A-B2B8B1A82D77}">
      <dgm:prSet/>
      <dgm:spPr/>
      <dgm:t>
        <a:bodyPr/>
        <a:lstStyle/>
        <a:p>
          <a:r>
            <a:rPr lang="tr-TR"/>
            <a:t>Interpretation</a:t>
          </a:r>
          <a:endParaRPr lang="en-US"/>
        </a:p>
      </dgm:t>
    </dgm:pt>
    <dgm:pt modelId="{BADD9175-A1E9-427D-9BB5-A03834B6649E}" type="parTrans" cxnId="{C582A12F-D946-4BD3-B756-F8BD8BE1685D}">
      <dgm:prSet/>
      <dgm:spPr/>
      <dgm:t>
        <a:bodyPr/>
        <a:lstStyle/>
        <a:p>
          <a:endParaRPr lang="en-US"/>
        </a:p>
      </dgm:t>
    </dgm:pt>
    <dgm:pt modelId="{D715F550-F6B6-4B6B-9EEC-6E1A6739A979}" type="sibTrans" cxnId="{C582A12F-D946-4BD3-B756-F8BD8BE1685D}">
      <dgm:prSet/>
      <dgm:spPr/>
      <dgm:t>
        <a:bodyPr/>
        <a:lstStyle/>
        <a:p>
          <a:endParaRPr lang="en-US"/>
        </a:p>
      </dgm:t>
    </dgm:pt>
    <dgm:pt modelId="{D1E22862-E38E-CC41-92F0-D04A82C0BF9F}">
      <dgm:prSet/>
      <dgm:spPr>
        <a:solidFill>
          <a:schemeClr val="bg1"/>
        </a:solidFill>
      </dgm:spPr>
      <dgm:t>
        <a:bodyPr/>
        <a:lstStyle/>
        <a:p>
          <a:endParaRPr lang="en-US" dirty="0"/>
        </a:p>
      </dgm:t>
    </dgm:pt>
    <dgm:pt modelId="{DB43FFDB-F6CB-5445-9DEB-C4B971583513}" type="parTrans" cxnId="{40A34F08-0C63-7B43-A190-E3726984B112}">
      <dgm:prSet/>
      <dgm:spPr/>
      <dgm:t>
        <a:bodyPr/>
        <a:lstStyle/>
        <a:p>
          <a:endParaRPr lang="tr-TR"/>
        </a:p>
      </dgm:t>
    </dgm:pt>
    <dgm:pt modelId="{56EDFD56-777B-5448-8C3E-8C6FC66B1711}" type="sibTrans" cxnId="{40A34F08-0C63-7B43-A190-E3726984B112}">
      <dgm:prSet/>
      <dgm:spPr/>
      <dgm:t>
        <a:bodyPr/>
        <a:lstStyle/>
        <a:p>
          <a:endParaRPr lang="tr-TR"/>
        </a:p>
      </dgm:t>
    </dgm:pt>
    <dgm:pt modelId="{21FB01F4-2F12-3E46-9B80-36C04A35C409}" type="pres">
      <dgm:prSet presAssocID="{B7B3CDE0-D485-4C8D-98EE-9DCFDEFCC58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62B376F-3F63-A349-B025-35F6E16E4BFB}" type="pres">
      <dgm:prSet presAssocID="{1C4B05E8-E3ED-4DBF-9CEF-1097A2834DE8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35D4268-BFF0-204D-8E38-5CE0E44BB6A5}" type="pres">
      <dgm:prSet presAssocID="{214ABEE6-AEBD-4BC6-A6B6-2274D11B1BED}" presName="spacer" presStyleCnt="0"/>
      <dgm:spPr/>
    </dgm:pt>
    <dgm:pt modelId="{32C492EC-C1C0-9B48-8625-85187EBA95E4}" type="pres">
      <dgm:prSet presAssocID="{81F8BC10-7678-42E6-A46A-B832A9D7590E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CCFB4A1-8AC2-1A4B-A099-5BF99B36C8EF}" type="pres">
      <dgm:prSet presAssocID="{B252C810-F976-417F-B1E1-D720D721AC4D}" presName="spacer" presStyleCnt="0"/>
      <dgm:spPr/>
    </dgm:pt>
    <dgm:pt modelId="{F1C8D30B-B479-024B-A05F-C1FF4088C3E3}" type="pres">
      <dgm:prSet presAssocID="{5389540F-85BB-40DA-8E01-5D7CEE9068DB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A70D650-7EA7-2D49-AAD5-998C42B41816}" type="pres">
      <dgm:prSet presAssocID="{EABA895D-F137-4BCA-8DBA-6071F58BADB0}" presName="spacer" presStyleCnt="0"/>
      <dgm:spPr/>
    </dgm:pt>
    <dgm:pt modelId="{88088796-C780-684A-A911-786303F6760A}" type="pres">
      <dgm:prSet presAssocID="{D1E22862-E38E-CC41-92F0-D04A82C0BF9F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8A01753-6140-D84C-9DC1-75DBF6F1E06C}" type="pres">
      <dgm:prSet presAssocID="{56EDFD56-777B-5448-8C3E-8C6FC66B1711}" presName="spacer" presStyleCnt="0"/>
      <dgm:spPr/>
    </dgm:pt>
    <dgm:pt modelId="{0D7865D8-3D22-E549-94CB-0D4AA31C901A}" type="pres">
      <dgm:prSet presAssocID="{5F3789E6-A32B-4DEA-8353-1F7E31F742CF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52E149C-7154-8145-BD7F-C8C6B5AC9144}" type="pres">
      <dgm:prSet presAssocID="{3FBCC1E4-C3A9-4C45-8F6C-D3D4CF053EC3}" presName="spacer" presStyleCnt="0"/>
      <dgm:spPr/>
    </dgm:pt>
    <dgm:pt modelId="{B7A1AA05-7E08-F842-8EEB-AEEEFB3667FE}" type="pres">
      <dgm:prSet presAssocID="{0E585102-0C43-4EB9-87D9-8D67C95D1DF6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369C899-991B-994D-8571-C8FD008699FF}" type="pres">
      <dgm:prSet presAssocID="{ED1CDD5A-A855-47DA-9B01-42F0B95B127A}" presName="spacer" presStyleCnt="0"/>
      <dgm:spPr/>
    </dgm:pt>
    <dgm:pt modelId="{9B607F5A-C918-BB42-B6FF-5CDF1D90F32B}" type="pres">
      <dgm:prSet presAssocID="{3D0478E1-AEA0-46B0-90AD-E1C28B2E4A65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E0D94E7-FA7D-5849-BD15-0E4969B642BC}" type="pres">
      <dgm:prSet presAssocID="{8C1C2900-7B8D-424F-A661-34CA3501AD21}" presName="spacer" presStyleCnt="0"/>
      <dgm:spPr/>
    </dgm:pt>
    <dgm:pt modelId="{6442C0FE-BBCD-944E-8FBE-D284DEE39CDA}" type="pres">
      <dgm:prSet presAssocID="{833D752D-5AD1-433F-B55A-B2B8B1A82D77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0A34F08-0C63-7B43-A190-E3726984B112}" srcId="{B7B3CDE0-D485-4C8D-98EE-9DCFDEFCC584}" destId="{D1E22862-E38E-CC41-92F0-D04A82C0BF9F}" srcOrd="3" destOrd="0" parTransId="{DB43FFDB-F6CB-5445-9DEB-C4B971583513}" sibTransId="{56EDFD56-777B-5448-8C3E-8C6FC66B1711}"/>
    <dgm:cxn modelId="{A6C97261-2F32-814D-B106-3CC24F911611}" type="presOf" srcId="{5F3789E6-A32B-4DEA-8353-1F7E31F742CF}" destId="{0D7865D8-3D22-E549-94CB-0D4AA31C901A}" srcOrd="0" destOrd="0" presId="urn:microsoft.com/office/officeart/2005/8/layout/vList2"/>
    <dgm:cxn modelId="{7A22C597-0E08-7145-A9A6-64FD7BB2D025}" type="presOf" srcId="{D1E22862-E38E-CC41-92F0-D04A82C0BF9F}" destId="{88088796-C780-684A-A911-786303F6760A}" srcOrd="0" destOrd="0" presId="urn:microsoft.com/office/officeart/2005/8/layout/vList2"/>
    <dgm:cxn modelId="{C582A12F-D946-4BD3-B756-F8BD8BE1685D}" srcId="{B7B3CDE0-D485-4C8D-98EE-9DCFDEFCC584}" destId="{833D752D-5AD1-433F-B55A-B2B8B1A82D77}" srcOrd="7" destOrd="0" parTransId="{BADD9175-A1E9-427D-9BB5-A03834B6649E}" sibTransId="{D715F550-F6B6-4B6B-9EEC-6E1A6739A979}"/>
    <dgm:cxn modelId="{666569E6-3A30-7B40-8B3C-4CE46A489F72}" type="presOf" srcId="{B7B3CDE0-D485-4C8D-98EE-9DCFDEFCC584}" destId="{21FB01F4-2F12-3E46-9B80-36C04A35C409}" srcOrd="0" destOrd="0" presId="urn:microsoft.com/office/officeart/2005/8/layout/vList2"/>
    <dgm:cxn modelId="{133F730C-B7DB-454A-AF43-86892C469FD3}" srcId="{B7B3CDE0-D485-4C8D-98EE-9DCFDEFCC584}" destId="{0E585102-0C43-4EB9-87D9-8D67C95D1DF6}" srcOrd="5" destOrd="0" parTransId="{AE27B6BF-8B83-4920-8AB1-993578DA05D6}" sibTransId="{ED1CDD5A-A855-47DA-9B01-42F0B95B127A}"/>
    <dgm:cxn modelId="{41D5C77C-8E8E-49C6-BC93-AB1FD585A8A2}" srcId="{B7B3CDE0-D485-4C8D-98EE-9DCFDEFCC584}" destId="{81F8BC10-7678-42E6-A46A-B832A9D7590E}" srcOrd="1" destOrd="0" parTransId="{F47B4C1B-EBF1-4609-9E75-62A91C9DAA1C}" sibTransId="{B252C810-F976-417F-B1E1-D720D721AC4D}"/>
    <dgm:cxn modelId="{528531AA-C402-4D31-8CCA-EEF6CEE87DA9}" srcId="{B7B3CDE0-D485-4C8D-98EE-9DCFDEFCC584}" destId="{5F3789E6-A32B-4DEA-8353-1F7E31F742CF}" srcOrd="4" destOrd="0" parTransId="{C2131577-EB48-47F9-B1EA-E7F429EAAAAD}" sibTransId="{3FBCC1E4-C3A9-4C45-8F6C-D3D4CF053EC3}"/>
    <dgm:cxn modelId="{CA120C9D-0F30-4610-8F27-8AA528E0E2B5}" srcId="{B7B3CDE0-D485-4C8D-98EE-9DCFDEFCC584}" destId="{3D0478E1-AEA0-46B0-90AD-E1C28B2E4A65}" srcOrd="6" destOrd="0" parTransId="{99F7AC63-4947-44AD-A681-342A5771FDA2}" sibTransId="{8C1C2900-7B8D-424F-A661-34CA3501AD21}"/>
    <dgm:cxn modelId="{7D3CE3F6-14C5-F246-9138-92AD62F05A5F}" type="presOf" srcId="{0E585102-0C43-4EB9-87D9-8D67C95D1DF6}" destId="{B7A1AA05-7E08-F842-8EEB-AEEEFB3667FE}" srcOrd="0" destOrd="0" presId="urn:microsoft.com/office/officeart/2005/8/layout/vList2"/>
    <dgm:cxn modelId="{2F509ABE-9971-E742-968F-E913DA7E3BDC}" type="presOf" srcId="{1C4B05E8-E3ED-4DBF-9CEF-1097A2834DE8}" destId="{162B376F-3F63-A349-B025-35F6E16E4BFB}" srcOrd="0" destOrd="0" presId="urn:microsoft.com/office/officeart/2005/8/layout/vList2"/>
    <dgm:cxn modelId="{54A7A5DC-CC1E-6243-9007-5B41D9314456}" type="presOf" srcId="{5389540F-85BB-40DA-8E01-5D7CEE9068DB}" destId="{F1C8D30B-B479-024B-A05F-C1FF4088C3E3}" srcOrd="0" destOrd="0" presId="urn:microsoft.com/office/officeart/2005/8/layout/vList2"/>
    <dgm:cxn modelId="{CE710636-B01F-41D2-B8E9-633D2D687BA3}" srcId="{B7B3CDE0-D485-4C8D-98EE-9DCFDEFCC584}" destId="{1C4B05E8-E3ED-4DBF-9CEF-1097A2834DE8}" srcOrd="0" destOrd="0" parTransId="{08B28FAD-A15C-4B3E-A12A-9FC41F2C9AF8}" sibTransId="{214ABEE6-AEBD-4BC6-A6B6-2274D11B1BED}"/>
    <dgm:cxn modelId="{3186DF3D-99A8-A944-993C-79CC2B9D99B2}" type="presOf" srcId="{833D752D-5AD1-433F-B55A-B2B8B1A82D77}" destId="{6442C0FE-BBCD-944E-8FBE-D284DEE39CDA}" srcOrd="0" destOrd="0" presId="urn:microsoft.com/office/officeart/2005/8/layout/vList2"/>
    <dgm:cxn modelId="{DE909CF6-CBDF-5141-94F1-E5D8D46CFF2C}" type="presOf" srcId="{3D0478E1-AEA0-46B0-90AD-E1C28B2E4A65}" destId="{9B607F5A-C918-BB42-B6FF-5CDF1D90F32B}" srcOrd="0" destOrd="0" presId="urn:microsoft.com/office/officeart/2005/8/layout/vList2"/>
    <dgm:cxn modelId="{96428CAE-6093-A04C-BECE-35A9E2A3A6D1}" type="presOf" srcId="{81F8BC10-7678-42E6-A46A-B832A9D7590E}" destId="{32C492EC-C1C0-9B48-8625-85187EBA95E4}" srcOrd="0" destOrd="0" presId="urn:microsoft.com/office/officeart/2005/8/layout/vList2"/>
    <dgm:cxn modelId="{5FD964AD-6D98-438E-BCB4-1A08D8B63473}" srcId="{B7B3CDE0-D485-4C8D-98EE-9DCFDEFCC584}" destId="{5389540F-85BB-40DA-8E01-5D7CEE9068DB}" srcOrd="2" destOrd="0" parTransId="{D3676415-665E-45EF-882D-BBF16E9D96C3}" sibTransId="{EABA895D-F137-4BCA-8DBA-6071F58BADB0}"/>
    <dgm:cxn modelId="{A3DADD85-4FEC-3541-98AD-3D4D73643270}" type="presParOf" srcId="{21FB01F4-2F12-3E46-9B80-36C04A35C409}" destId="{162B376F-3F63-A349-B025-35F6E16E4BFB}" srcOrd="0" destOrd="0" presId="urn:microsoft.com/office/officeart/2005/8/layout/vList2"/>
    <dgm:cxn modelId="{FA068CF4-D510-9643-ADF7-88F3391D219B}" type="presParOf" srcId="{21FB01F4-2F12-3E46-9B80-36C04A35C409}" destId="{635D4268-BFF0-204D-8E38-5CE0E44BB6A5}" srcOrd="1" destOrd="0" presId="urn:microsoft.com/office/officeart/2005/8/layout/vList2"/>
    <dgm:cxn modelId="{1CFFD072-83C7-4443-8239-57CCC289FF95}" type="presParOf" srcId="{21FB01F4-2F12-3E46-9B80-36C04A35C409}" destId="{32C492EC-C1C0-9B48-8625-85187EBA95E4}" srcOrd="2" destOrd="0" presId="urn:microsoft.com/office/officeart/2005/8/layout/vList2"/>
    <dgm:cxn modelId="{268CE5B9-1E60-A34B-BF72-62CC380DA01F}" type="presParOf" srcId="{21FB01F4-2F12-3E46-9B80-36C04A35C409}" destId="{2CCFB4A1-8AC2-1A4B-A099-5BF99B36C8EF}" srcOrd="3" destOrd="0" presId="urn:microsoft.com/office/officeart/2005/8/layout/vList2"/>
    <dgm:cxn modelId="{3F291910-2E15-BC4C-92B3-651CD08800E2}" type="presParOf" srcId="{21FB01F4-2F12-3E46-9B80-36C04A35C409}" destId="{F1C8D30B-B479-024B-A05F-C1FF4088C3E3}" srcOrd="4" destOrd="0" presId="urn:microsoft.com/office/officeart/2005/8/layout/vList2"/>
    <dgm:cxn modelId="{59A5D853-38C0-9D4F-9C70-0658A413CFA1}" type="presParOf" srcId="{21FB01F4-2F12-3E46-9B80-36C04A35C409}" destId="{0A70D650-7EA7-2D49-AAD5-998C42B41816}" srcOrd="5" destOrd="0" presId="urn:microsoft.com/office/officeart/2005/8/layout/vList2"/>
    <dgm:cxn modelId="{2EE06ED3-0A82-5048-B141-1243067979B1}" type="presParOf" srcId="{21FB01F4-2F12-3E46-9B80-36C04A35C409}" destId="{88088796-C780-684A-A911-786303F6760A}" srcOrd="6" destOrd="0" presId="urn:microsoft.com/office/officeart/2005/8/layout/vList2"/>
    <dgm:cxn modelId="{3C1F9A4B-DF5D-1E45-A294-ECB09975ADD7}" type="presParOf" srcId="{21FB01F4-2F12-3E46-9B80-36C04A35C409}" destId="{98A01753-6140-D84C-9DC1-75DBF6F1E06C}" srcOrd="7" destOrd="0" presId="urn:microsoft.com/office/officeart/2005/8/layout/vList2"/>
    <dgm:cxn modelId="{29854F93-9BFE-A84B-99BD-280ADBD62FD9}" type="presParOf" srcId="{21FB01F4-2F12-3E46-9B80-36C04A35C409}" destId="{0D7865D8-3D22-E549-94CB-0D4AA31C901A}" srcOrd="8" destOrd="0" presId="urn:microsoft.com/office/officeart/2005/8/layout/vList2"/>
    <dgm:cxn modelId="{24D053CF-0D2C-9D44-BE43-F678C885FCF2}" type="presParOf" srcId="{21FB01F4-2F12-3E46-9B80-36C04A35C409}" destId="{C52E149C-7154-8145-BD7F-C8C6B5AC9144}" srcOrd="9" destOrd="0" presId="urn:microsoft.com/office/officeart/2005/8/layout/vList2"/>
    <dgm:cxn modelId="{96AE93A1-2409-1A42-AE60-F7C447378E92}" type="presParOf" srcId="{21FB01F4-2F12-3E46-9B80-36C04A35C409}" destId="{B7A1AA05-7E08-F842-8EEB-AEEEFB3667FE}" srcOrd="10" destOrd="0" presId="urn:microsoft.com/office/officeart/2005/8/layout/vList2"/>
    <dgm:cxn modelId="{D1D132A4-0CE2-8E4B-8CBE-4EE8CB135190}" type="presParOf" srcId="{21FB01F4-2F12-3E46-9B80-36C04A35C409}" destId="{9369C899-991B-994D-8571-C8FD008699FF}" srcOrd="11" destOrd="0" presId="urn:microsoft.com/office/officeart/2005/8/layout/vList2"/>
    <dgm:cxn modelId="{EF885755-F818-DE44-B21D-CB418E26CC43}" type="presParOf" srcId="{21FB01F4-2F12-3E46-9B80-36C04A35C409}" destId="{9B607F5A-C918-BB42-B6FF-5CDF1D90F32B}" srcOrd="12" destOrd="0" presId="urn:microsoft.com/office/officeart/2005/8/layout/vList2"/>
    <dgm:cxn modelId="{29220B76-E9EC-2844-9EDA-6415A87A2EBD}" type="presParOf" srcId="{21FB01F4-2F12-3E46-9B80-36C04A35C409}" destId="{BE0D94E7-FA7D-5849-BD15-0E4969B642BC}" srcOrd="13" destOrd="0" presId="urn:microsoft.com/office/officeart/2005/8/layout/vList2"/>
    <dgm:cxn modelId="{5A73328B-E3ED-1642-B124-8B7256DC0CD5}" type="presParOf" srcId="{21FB01F4-2F12-3E46-9B80-36C04A35C409}" destId="{6442C0FE-BBCD-944E-8FBE-D284DEE39CDA}" srcOrd="14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FD7889-CB70-4534-8C5C-D1F06130ECB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8659FB-67CA-4A39-BD4D-F3F6559976B4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Good for soft tissue resolution</a:t>
          </a:r>
          <a:endParaRPr lang="en-US"/>
        </a:p>
      </dgm:t>
    </dgm:pt>
    <dgm:pt modelId="{562D52A3-5322-4A49-8404-99A10392021A}" type="parTrans" cxnId="{14B5C5D2-B738-4D89-857C-8039E9C91960}">
      <dgm:prSet/>
      <dgm:spPr/>
      <dgm:t>
        <a:bodyPr/>
        <a:lstStyle/>
        <a:p>
          <a:endParaRPr lang="en-US"/>
        </a:p>
      </dgm:t>
    </dgm:pt>
    <dgm:pt modelId="{AFE1401B-816F-4A30-945C-548EB227B226}" type="sibTrans" cxnId="{14B5C5D2-B738-4D89-857C-8039E9C91960}">
      <dgm:prSet/>
      <dgm:spPr/>
      <dgm:t>
        <a:bodyPr/>
        <a:lstStyle/>
        <a:p>
          <a:endParaRPr lang="en-US"/>
        </a:p>
      </dgm:t>
    </dgm:pt>
    <dgm:pt modelId="{ACF61F8C-E04C-49D8-8660-9128B3A44A53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Functional and morphologic data</a:t>
          </a:r>
          <a:endParaRPr lang="en-US"/>
        </a:p>
      </dgm:t>
    </dgm:pt>
    <dgm:pt modelId="{99A6DD72-AF6B-4DA2-BF79-2F770D510F82}" type="parTrans" cxnId="{3DF06C12-54EA-482D-9190-B601ED7488EC}">
      <dgm:prSet/>
      <dgm:spPr/>
      <dgm:t>
        <a:bodyPr/>
        <a:lstStyle/>
        <a:p>
          <a:endParaRPr lang="en-US"/>
        </a:p>
      </dgm:t>
    </dgm:pt>
    <dgm:pt modelId="{361CA8E1-DC09-40B8-AC6D-1C5B826870D4}" type="sibTrans" cxnId="{3DF06C12-54EA-482D-9190-B601ED7488EC}">
      <dgm:prSet/>
      <dgm:spPr/>
      <dgm:t>
        <a:bodyPr/>
        <a:lstStyle/>
        <a:p>
          <a:endParaRPr lang="en-US"/>
        </a:p>
      </dgm:t>
    </dgm:pt>
    <dgm:pt modelId="{CE70A1C2-C279-48D4-A88C-3A004806A72D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/>
            <a:t>Solid </a:t>
          </a:r>
          <a:r>
            <a:rPr lang="tr-TR" dirty="0" err="1"/>
            <a:t>organs</a:t>
          </a:r>
          <a:r>
            <a:rPr lang="tr-TR" dirty="0"/>
            <a:t>, </a:t>
          </a:r>
          <a:r>
            <a:rPr lang="tr-TR" dirty="0" err="1"/>
            <a:t>vessels</a:t>
          </a:r>
          <a:endParaRPr lang="en-US" dirty="0"/>
        </a:p>
      </dgm:t>
    </dgm:pt>
    <dgm:pt modelId="{A55A64BC-F282-49AC-AEE2-ADD656980D09}" type="parTrans" cxnId="{5B78FCB9-889F-443D-B021-AD83918E0E1C}">
      <dgm:prSet/>
      <dgm:spPr/>
      <dgm:t>
        <a:bodyPr/>
        <a:lstStyle/>
        <a:p>
          <a:endParaRPr lang="en-US"/>
        </a:p>
      </dgm:t>
    </dgm:pt>
    <dgm:pt modelId="{B97A1051-1C51-46D5-84AA-D688399E9986}" type="sibTrans" cxnId="{5B78FCB9-889F-443D-B021-AD83918E0E1C}">
      <dgm:prSet/>
      <dgm:spPr/>
      <dgm:t>
        <a:bodyPr/>
        <a:lstStyle/>
        <a:p>
          <a:endParaRPr lang="en-US"/>
        </a:p>
      </dgm:t>
    </dgm:pt>
    <dgm:pt modelId="{465CFF04-AD43-485F-B535-27A77216E998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No radiation</a:t>
          </a:r>
          <a:endParaRPr lang="en-US"/>
        </a:p>
      </dgm:t>
    </dgm:pt>
    <dgm:pt modelId="{9B8B30F8-6A52-4493-BE0B-3187B94A193B}" type="parTrans" cxnId="{C8F977E3-B563-452B-B6E6-83498AF53123}">
      <dgm:prSet/>
      <dgm:spPr/>
      <dgm:t>
        <a:bodyPr/>
        <a:lstStyle/>
        <a:p>
          <a:endParaRPr lang="en-US"/>
        </a:p>
      </dgm:t>
    </dgm:pt>
    <dgm:pt modelId="{482FD6C5-609C-4682-ABE7-32C9705CCE1F}" type="sibTrans" cxnId="{C8F977E3-B563-452B-B6E6-83498AF53123}">
      <dgm:prSet/>
      <dgm:spPr/>
      <dgm:t>
        <a:bodyPr/>
        <a:lstStyle/>
        <a:p>
          <a:endParaRPr lang="en-US"/>
        </a:p>
      </dgm:t>
    </dgm:pt>
    <dgm:pt modelId="{B3771DB6-6C01-40E2-AE8D-C9F5EDCB4DA4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Artifacts</a:t>
          </a:r>
          <a:endParaRPr lang="en-US"/>
        </a:p>
      </dgm:t>
    </dgm:pt>
    <dgm:pt modelId="{6F3E6B6F-6C11-4371-8182-E0B2A241450B}" type="parTrans" cxnId="{B7ADCE41-96A3-4450-9632-669F403D4298}">
      <dgm:prSet/>
      <dgm:spPr/>
      <dgm:t>
        <a:bodyPr/>
        <a:lstStyle/>
        <a:p>
          <a:endParaRPr lang="en-US"/>
        </a:p>
      </dgm:t>
    </dgm:pt>
    <dgm:pt modelId="{A26E681E-2CA3-4225-8D4D-F7C9B9A9C083}" type="sibTrans" cxnId="{B7ADCE41-96A3-4450-9632-669F403D4298}">
      <dgm:prSet/>
      <dgm:spPr/>
      <dgm:t>
        <a:bodyPr/>
        <a:lstStyle/>
        <a:p>
          <a:endParaRPr lang="en-US"/>
        </a:p>
      </dgm:t>
    </dgm:pt>
    <dgm:pt modelId="{E180BCF3-DD81-4943-8B34-F2ABA975ADE8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Not good for emergent situation!</a:t>
          </a:r>
          <a:endParaRPr lang="en-US"/>
        </a:p>
      </dgm:t>
    </dgm:pt>
    <dgm:pt modelId="{4D3FE87F-5203-4A9F-A030-BF7CAB872130}" type="parTrans" cxnId="{F14AC4AD-2D6A-4133-A4B3-A4194432F072}">
      <dgm:prSet/>
      <dgm:spPr/>
      <dgm:t>
        <a:bodyPr/>
        <a:lstStyle/>
        <a:p>
          <a:endParaRPr lang="en-US"/>
        </a:p>
      </dgm:t>
    </dgm:pt>
    <dgm:pt modelId="{2906F479-F632-40BB-BDDA-83D2E61CB434}" type="sibTrans" cxnId="{F14AC4AD-2D6A-4133-A4B3-A4194432F072}">
      <dgm:prSet/>
      <dgm:spPr/>
      <dgm:t>
        <a:bodyPr/>
        <a:lstStyle/>
        <a:p>
          <a:endParaRPr lang="en-US"/>
        </a:p>
      </dgm:t>
    </dgm:pt>
    <dgm:pt modelId="{5F914A01-E2FA-4AC9-80EA-94124B7A9E8B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Expensive</a:t>
          </a:r>
          <a:endParaRPr lang="en-US"/>
        </a:p>
      </dgm:t>
    </dgm:pt>
    <dgm:pt modelId="{3EC7D302-4E8A-4E8B-B576-4A64FE174E68}" type="parTrans" cxnId="{1828978A-CB7E-43BF-99D6-1A3346F7CC3F}">
      <dgm:prSet/>
      <dgm:spPr/>
      <dgm:t>
        <a:bodyPr/>
        <a:lstStyle/>
        <a:p>
          <a:endParaRPr lang="en-US"/>
        </a:p>
      </dgm:t>
    </dgm:pt>
    <dgm:pt modelId="{D25CD67D-FB26-4CFF-BE2D-5933DCBEF4CC}" type="sibTrans" cxnId="{1828978A-CB7E-43BF-99D6-1A3346F7CC3F}">
      <dgm:prSet/>
      <dgm:spPr/>
      <dgm:t>
        <a:bodyPr/>
        <a:lstStyle/>
        <a:p>
          <a:endParaRPr lang="en-US"/>
        </a:p>
      </dgm:t>
    </dgm:pt>
    <dgm:pt modelId="{55C91471-2C4A-457E-A833-0616162A7AEC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Availability </a:t>
          </a:r>
          <a:endParaRPr lang="en-US"/>
        </a:p>
      </dgm:t>
    </dgm:pt>
    <dgm:pt modelId="{CBCF2BF7-0BB8-40C8-A8A8-AFED093888C4}" type="parTrans" cxnId="{0628FB8C-EEBE-4545-931C-47754499091A}">
      <dgm:prSet/>
      <dgm:spPr/>
      <dgm:t>
        <a:bodyPr/>
        <a:lstStyle/>
        <a:p>
          <a:endParaRPr lang="en-US"/>
        </a:p>
      </dgm:t>
    </dgm:pt>
    <dgm:pt modelId="{5B5E2C6A-006A-42E3-87D9-2F7F623D33C3}" type="sibTrans" cxnId="{0628FB8C-EEBE-4545-931C-47754499091A}">
      <dgm:prSet/>
      <dgm:spPr/>
      <dgm:t>
        <a:bodyPr/>
        <a:lstStyle/>
        <a:p>
          <a:endParaRPr lang="en-US"/>
        </a:p>
      </dgm:t>
    </dgm:pt>
    <dgm:pt modelId="{2F2E67A2-0973-4E06-B2FA-9ADCE28CC57B}" type="pres">
      <dgm:prSet presAssocID="{AEFD7889-CB70-4534-8C5C-D1F06130ECB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D83ABF9-DBDC-4710-9BA9-8BB0F524A2F5}" type="pres">
      <dgm:prSet presAssocID="{2B8659FB-67CA-4A39-BD4D-F3F6559976B4}" presName="compNode" presStyleCnt="0"/>
      <dgm:spPr/>
    </dgm:pt>
    <dgm:pt modelId="{2A7F876F-F40A-4BC2-8C8A-339BD9B83CA2}" type="pres">
      <dgm:prSet presAssocID="{2B8659FB-67CA-4A39-BD4D-F3F6559976B4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Sabit konuşma"/>
        </a:ext>
      </dgm:extLst>
    </dgm:pt>
    <dgm:pt modelId="{8564A944-DB23-41C2-833E-B1E059848F1D}" type="pres">
      <dgm:prSet presAssocID="{2B8659FB-67CA-4A39-BD4D-F3F6559976B4}" presName="spaceRect" presStyleCnt="0"/>
      <dgm:spPr/>
    </dgm:pt>
    <dgm:pt modelId="{ABCB8417-BE33-436C-BE73-29F0A9324469}" type="pres">
      <dgm:prSet presAssocID="{2B8659FB-67CA-4A39-BD4D-F3F6559976B4}" presName="textRect" presStyleLbl="revTx" presStyleIdx="0" presStyleCnt="8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2DF80B6E-AE5C-432B-8D71-CA1E90B5CD89}" type="pres">
      <dgm:prSet presAssocID="{AFE1401B-816F-4A30-945C-548EB227B226}" presName="sibTrans" presStyleCnt="0"/>
      <dgm:spPr/>
    </dgm:pt>
    <dgm:pt modelId="{EEE37F63-E77A-4AFD-8EB6-2EE62B402F7E}" type="pres">
      <dgm:prSet presAssocID="{ACF61F8C-E04C-49D8-8660-9128B3A44A53}" presName="compNode" presStyleCnt="0"/>
      <dgm:spPr/>
    </dgm:pt>
    <dgm:pt modelId="{3790EE78-72DC-4739-981C-F8203DEE3632}" type="pres">
      <dgm:prSet presAssocID="{ACF61F8C-E04C-49D8-8660-9128B3A44A53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Veri Tabanı Ana Hattı"/>
        </a:ext>
      </dgm:extLst>
    </dgm:pt>
    <dgm:pt modelId="{CD2A3417-B1B7-4B0D-B22F-B1BE4EA84FFA}" type="pres">
      <dgm:prSet presAssocID="{ACF61F8C-E04C-49D8-8660-9128B3A44A53}" presName="spaceRect" presStyleCnt="0"/>
      <dgm:spPr/>
    </dgm:pt>
    <dgm:pt modelId="{D724694A-CAC7-475A-80BA-E1368C421EE3}" type="pres">
      <dgm:prSet presAssocID="{ACF61F8C-E04C-49D8-8660-9128B3A44A53}" presName="textRect" presStyleLbl="revTx" presStyleIdx="1" presStyleCnt="8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BE329DC0-B6D0-47F2-82F9-36AFC875F979}" type="pres">
      <dgm:prSet presAssocID="{361CA8E1-DC09-40B8-AC6D-1C5B826870D4}" presName="sibTrans" presStyleCnt="0"/>
      <dgm:spPr/>
    </dgm:pt>
    <dgm:pt modelId="{7C66021A-B7C0-4F64-9547-FDFBCE27E8AE}" type="pres">
      <dgm:prSet presAssocID="{CE70A1C2-C279-48D4-A88C-3A004806A72D}" presName="compNode" presStyleCnt="0"/>
      <dgm:spPr/>
    </dgm:pt>
    <dgm:pt modelId="{AD007089-FD87-47BC-B9C6-9075ACD4917E}" type="pres">
      <dgm:prSet presAssocID="{CE70A1C2-C279-48D4-A88C-3A004806A72D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Kalp Ana Hatları"/>
        </a:ext>
      </dgm:extLst>
    </dgm:pt>
    <dgm:pt modelId="{6273986A-BEE1-4093-AF47-BDC999B15998}" type="pres">
      <dgm:prSet presAssocID="{CE70A1C2-C279-48D4-A88C-3A004806A72D}" presName="spaceRect" presStyleCnt="0"/>
      <dgm:spPr/>
    </dgm:pt>
    <dgm:pt modelId="{F41D5B3B-43BD-41D8-93C2-2FB92707BBA5}" type="pres">
      <dgm:prSet presAssocID="{CE70A1C2-C279-48D4-A88C-3A004806A72D}" presName="textRect" presStyleLbl="revTx" presStyleIdx="2" presStyleCnt="8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408CC882-EDCF-41B6-A89D-80B64F00E969}" type="pres">
      <dgm:prSet presAssocID="{B97A1051-1C51-46D5-84AA-D688399E9986}" presName="sibTrans" presStyleCnt="0"/>
      <dgm:spPr/>
    </dgm:pt>
    <dgm:pt modelId="{16C9A7E4-8066-432C-8946-1F44AD69E9A6}" type="pres">
      <dgm:prSet presAssocID="{465CFF04-AD43-485F-B535-27A77216E998}" presName="compNode" presStyleCnt="0"/>
      <dgm:spPr/>
    </dgm:pt>
    <dgm:pt modelId="{6A7EBDE0-D569-43A5-AA33-8DD97F988261}" type="pres">
      <dgm:prSet presAssocID="{465CFF04-AD43-485F-B535-27A77216E998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İnce"/>
        </a:ext>
      </dgm:extLst>
    </dgm:pt>
    <dgm:pt modelId="{CB803137-8D89-433C-8B37-8FB4819FD8C2}" type="pres">
      <dgm:prSet presAssocID="{465CFF04-AD43-485F-B535-27A77216E998}" presName="spaceRect" presStyleCnt="0"/>
      <dgm:spPr/>
    </dgm:pt>
    <dgm:pt modelId="{5DAC2FDE-9455-428E-8CA2-F4FE2A3A8C04}" type="pres">
      <dgm:prSet presAssocID="{465CFF04-AD43-485F-B535-27A77216E998}" presName="textRect" presStyleLbl="revTx" presStyleIdx="3" presStyleCnt="8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622023B0-45C2-4EFA-B972-55310156A0CF}" type="pres">
      <dgm:prSet presAssocID="{482FD6C5-609C-4682-ABE7-32C9705CCE1F}" presName="sibTrans" presStyleCnt="0"/>
      <dgm:spPr/>
    </dgm:pt>
    <dgm:pt modelId="{0C440D0A-5AE0-421B-8ACC-026E140520D1}" type="pres">
      <dgm:prSet presAssocID="{B3771DB6-6C01-40E2-AE8D-C9F5EDCB4DA4}" presName="compNode" presStyleCnt="0"/>
      <dgm:spPr/>
    </dgm:pt>
    <dgm:pt modelId="{E3402D3E-C7C4-4875-A121-45B7BFDD9F41}" type="pres">
      <dgm:prSet presAssocID="{B3771DB6-6C01-40E2-AE8D-C9F5EDCB4DA4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Tasarım"/>
        </a:ext>
      </dgm:extLst>
    </dgm:pt>
    <dgm:pt modelId="{EEF0640B-8E0C-4A7F-9AB7-B5F56AE359C5}" type="pres">
      <dgm:prSet presAssocID="{B3771DB6-6C01-40E2-AE8D-C9F5EDCB4DA4}" presName="spaceRect" presStyleCnt="0"/>
      <dgm:spPr/>
    </dgm:pt>
    <dgm:pt modelId="{9746E822-7743-4FAA-8310-0A267FA858BF}" type="pres">
      <dgm:prSet presAssocID="{B3771DB6-6C01-40E2-AE8D-C9F5EDCB4DA4}" presName="textRect" presStyleLbl="revTx" presStyleIdx="4" presStyleCnt="8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DDC0025E-46CA-44C8-A0FC-DE1669741588}" type="pres">
      <dgm:prSet presAssocID="{A26E681E-2CA3-4225-8D4D-F7C9B9A9C083}" presName="sibTrans" presStyleCnt="0"/>
      <dgm:spPr/>
    </dgm:pt>
    <dgm:pt modelId="{D01C255F-2EA9-411C-A19F-344CEEE0C997}" type="pres">
      <dgm:prSet presAssocID="{E180BCF3-DD81-4943-8B34-F2ABA975ADE8}" presName="compNode" presStyleCnt="0"/>
      <dgm:spPr/>
    </dgm:pt>
    <dgm:pt modelId="{ABD4C8F5-B331-4E71-B0B1-317EA20C4E79}" type="pres">
      <dgm:prSet presAssocID="{E180BCF3-DD81-4943-8B34-F2ABA975ADE8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Dışarı aktar"/>
        </a:ext>
      </dgm:extLst>
    </dgm:pt>
    <dgm:pt modelId="{C4CC5638-82EC-47AE-8032-6522AC4CC5C9}" type="pres">
      <dgm:prSet presAssocID="{E180BCF3-DD81-4943-8B34-F2ABA975ADE8}" presName="spaceRect" presStyleCnt="0"/>
      <dgm:spPr/>
    </dgm:pt>
    <dgm:pt modelId="{CD52039F-7F7E-408A-9909-FCE8438D055F}" type="pres">
      <dgm:prSet presAssocID="{E180BCF3-DD81-4943-8B34-F2ABA975ADE8}" presName="textRect" presStyleLbl="revTx" presStyleIdx="5" presStyleCnt="8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C2C95018-C7F0-448A-B35F-C02CCEEC5F9F}" type="pres">
      <dgm:prSet presAssocID="{2906F479-F632-40BB-BDDA-83D2E61CB434}" presName="sibTrans" presStyleCnt="0"/>
      <dgm:spPr/>
    </dgm:pt>
    <dgm:pt modelId="{0F9E67A5-5F0C-42D2-BE94-CA2AEEE14168}" type="pres">
      <dgm:prSet presAssocID="{5F914A01-E2FA-4AC9-80EA-94124B7A9E8B}" presName="compNode" presStyleCnt="0"/>
      <dgm:spPr/>
    </dgm:pt>
    <dgm:pt modelId="{CBF009EF-E9A3-4A53-9BF0-A88519610A66}" type="pres">
      <dgm:prSet presAssocID="{5F914A01-E2FA-4AC9-80EA-94124B7A9E8B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Alışveriş sepeti"/>
        </a:ext>
      </dgm:extLst>
    </dgm:pt>
    <dgm:pt modelId="{A895D130-CD4C-42C3-BCF0-5898BAFC4070}" type="pres">
      <dgm:prSet presAssocID="{5F914A01-E2FA-4AC9-80EA-94124B7A9E8B}" presName="spaceRect" presStyleCnt="0"/>
      <dgm:spPr/>
    </dgm:pt>
    <dgm:pt modelId="{45399274-E92C-4209-BF8E-6605185E4B9C}" type="pres">
      <dgm:prSet presAssocID="{5F914A01-E2FA-4AC9-80EA-94124B7A9E8B}" presName="textRect" presStyleLbl="revTx" presStyleIdx="6" presStyleCnt="8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5545BDCE-CA5B-4AAF-8CF0-3E6CB64B8C63}" type="pres">
      <dgm:prSet presAssocID="{D25CD67D-FB26-4CFF-BE2D-5933DCBEF4CC}" presName="sibTrans" presStyleCnt="0"/>
      <dgm:spPr/>
    </dgm:pt>
    <dgm:pt modelId="{1FBD7538-2F30-405D-8A29-F39BD966F39A}" type="pres">
      <dgm:prSet presAssocID="{55C91471-2C4A-457E-A833-0616162A7AEC}" presName="compNode" presStyleCnt="0"/>
      <dgm:spPr/>
    </dgm:pt>
    <dgm:pt modelId="{CDACEB11-09E6-42B6-A0E1-5852BA053958}" type="pres">
      <dgm:prSet presAssocID="{55C91471-2C4A-457E-A833-0616162A7AEC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Etkinlik Zamanla"/>
        </a:ext>
      </dgm:extLst>
    </dgm:pt>
    <dgm:pt modelId="{48543965-F297-4C13-97AE-B1DAF8525DC8}" type="pres">
      <dgm:prSet presAssocID="{55C91471-2C4A-457E-A833-0616162A7AEC}" presName="spaceRect" presStyleCnt="0"/>
      <dgm:spPr/>
    </dgm:pt>
    <dgm:pt modelId="{12FC7DE3-06E4-48DB-94D1-FBD8118B50FE}" type="pres">
      <dgm:prSet presAssocID="{55C91471-2C4A-457E-A833-0616162A7AEC}" presName="textRect" presStyleLbl="revTx" presStyleIdx="7" presStyleCnt="8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14AC4AD-2D6A-4133-A4B3-A4194432F072}" srcId="{AEFD7889-CB70-4534-8C5C-D1F06130ECB6}" destId="{E180BCF3-DD81-4943-8B34-F2ABA975ADE8}" srcOrd="5" destOrd="0" parTransId="{4D3FE87F-5203-4A9F-A030-BF7CAB872130}" sibTransId="{2906F479-F632-40BB-BDDA-83D2E61CB434}"/>
    <dgm:cxn modelId="{5B78FCB9-889F-443D-B021-AD83918E0E1C}" srcId="{AEFD7889-CB70-4534-8C5C-D1F06130ECB6}" destId="{CE70A1C2-C279-48D4-A88C-3A004806A72D}" srcOrd="2" destOrd="0" parTransId="{A55A64BC-F282-49AC-AEE2-ADD656980D09}" sibTransId="{B97A1051-1C51-46D5-84AA-D688399E9986}"/>
    <dgm:cxn modelId="{0628FB8C-EEBE-4545-931C-47754499091A}" srcId="{AEFD7889-CB70-4534-8C5C-D1F06130ECB6}" destId="{55C91471-2C4A-457E-A833-0616162A7AEC}" srcOrd="7" destOrd="0" parTransId="{CBCF2BF7-0BB8-40C8-A8A8-AFED093888C4}" sibTransId="{5B5E2C6A-006A-42E3-87D9-2F7F623D33C3}"/>
    <dgm:cxn modelId="{3DF06C12-54EA-482D-9190-B601ED7488EC}" srcId="{AEFD7889-CB70-4534-8C5C-D1F06130ECB6}" destId="{ACF61F8C-E04C-49D8-8660-9128B3A44A53}" srcOrd="1" destOrd="0" parTransId="{99A6DD72-AF6B-4DA2-BF79-2F770D510F82}" sibTransId="{361CA8E1-DC09-40B8-AC6D-1C5B826870D4}"/>
    <dgm:cxn modelId="{B43CDB1C-2468-48A2-9FDD-14C7B4AA8A7D}" type="presOf" srcId="{ACF61F8C-E04C-49D8-8660-9128B3A44A53}" destId="{D724694A-CAC7-475A-80BA-E1368C421EE3}" srcOrd="0" destOrd="0" presId="urn:microsoft.com/office/officeart/2018/2/layout/IconLabelList"/>
    <dgm:cxn modelId="{5EEB8072-EFBF-458C-9651-BEFAF94033A9}" type="presOf" srcId="{E180BCF3-DD81-4943-8B34-F2ABA975ADE8}" destId="{CD52039F-7F7E-408A-9909-FCE8438D055F}" srcOrd="0" destOrd="0" presId="urn:microsoft.com/office/officeart/2018/2/layout/IconLabelList"/>
    <dgm:cxn modelId="{14B5C5D2-B738-4D89-857C-8039E9C91960}" srcId="{AEFD7889-CB70-4534-8C5C-D1F06130ECB6}" destId="{2B8659FB-67CA-4A39-BD4D-F3F6559976B4}" srcOrd="0" destOrd="0" parTransId="{562D52A3-5322-4A49-8404-99A10392021A}" sibTransId="{AFE1401B-816F-4A30-945C-548EB227B226}"/>
    <dgm:cxn modelId="{B7ADCE41-96A3-4450-9632-669F403D4298}" srcId="{AEFD7889-CB70-4534-8C5C-D1F06130ECB6}" destId="{B3771DB6-6C01-40E2-AE8D-C9F5EDCB4DA4}" srcOrd="4" destOrd="0" parTransId="{6F3E6B6F-6C11-4371-8182-E0B2A241450B}" sibTransId="{A26E681E-2CA3-4225-8D4D-F7C9B9A9C083}"/>
    <dgm:cxn modelId="{315E13D6-7297-4A5B-9125-CDC91031C422}" type="presOf" srcId="{2B8659FB-67CA-4A39-BD4D-F3F6559976B4}" destId="{ABCB8417-BE33-436C-BE73-29F0A9324469}" srcOrd="0" destOrd="0" presId="urn:microsoft.com/office/officeart/2018/2/layout/IconLabelList"/>
    <dgm:cxn modelId="{B0BEC508-4599-413E-A000-30FE3929477B}" type="presOf" srcId="{B3771DB6-6C01-40E2-AE8D-C9F5EDCB4DA4}" destId="{9746E822-7743-4FAA-8310-0A267FA858BF}" srcOrd="0" destOrd="0" presId="urn:microsoft.com/office/officeart/2018/2/layout/IconLabelList"/>
    <dgm:cxn modelId="{FB6E0495-D938-4AF1-B280-1524D1AE8256}" type="presOf" srcId="{5F914A01-E2FA-4AC9-80EA-94124B7A9E8B}" destId="{45399274-E92C-4209-BF8E-6605185E4B9C}" srcOrd="0" destOrd="0" presId="urn:microsoft.com/office/officeart/2018/2/layout/IconLabelList"/>
    <dgm:cxn modelId="{0DEDDE72-3112-414B-9CC3-900F63342580}" type="presOf" srcId="{AEFD7889-CB70-4534-8C5C-D1F06130ECB6}" destId="{2F2E67A2-0973-4E06-B2FA-9ADCE28CC57B}" srcOrd="0" destOrd="0" presId="urn:microsoft.com/office/officeart/2018/2/layout/IconLabelList"/>
    <dgm:cxn modelId="{AB986DEB-8348-4276-924C-AFB16DE3C12A}" type="presOf" srcId="{CE70A1C2-C279-48D4-A88C-3A004806A72D}" destId="{F41D5B3B-43BD-41D8-93C2-2FB92707BBA5}" srcOrd="0" destOrd="0" presId="urn:microsoft.com/office/officeart/2018/2/layout/IconLabelList"/>
    <dgm:cxn modelId="{B109A69B-279F-43AD-AE97-D42D47504AD5}" type="presOf" srcId="{465CFF04-AD43-485F-B535-27A77216E998}" destId="{5DAC2FDE-9455-428E-8CA2-F4FE2A3A8C04}" srcOrd="0" destOrd="0" presId="urn:microsoft.com/office/officeart/2018/2/layout/IconLabelList"/>
    <dgm:cxn modelId="{6B6E642F-5A67-4044-ADD9-BD18F48F6246}" type="presOf" srcId="{55C91471-2C4A-457E-A833-0616162A7AEC}" destId="{12FC7DE3-06E4-48DB-94D1-FBD8118B50FE}" srcOrd="0" destOrd="0" presId="urn:microsoft.com/office/officeart/2018/2/layout/IconLabelList"/>
    <dgm:cxn modelId="{1828978A-CB7E-43BF-99D6-1A3346F7CC3F}" srcId="{AEFD7889-CB70-4534-8C5C-D1F06130ECB6}" destId="{5F914A01-E2FA-4AC9-80EA-94124B7A9E8B}" srcOrd="6" destOrd="0" parTransId="{3EC7D302-4E8A-4E8B-B576-4A64FE174E68}" sibTransId="{D25CD67D-FB26-4CFF-BE2D-5933DCBEF4CC}"/>
    <dgm:cxn modelId="{C8F977E3-B563-452B-B6E6-83498AF53123}" srcId="{AEFD7889-CB70-4534-8C5C-D1F06130ECB6}" destId="{465CFF04-AD43-485F-B535-27A77216E998}" srcOrd="3" destOrd="0" parTransId="{9B8B30F8-6A52-4493-BE0B-3187B94A193B}" sibTransId="{482FD6C5-609C-4682-ABE7-32C9705CCE1F}"/>
    <dgm:cxn modelId="{5EFBA50C-48B0-4D50-8BCA-E778CFF90789}" type="presParOf" srcId="{2F2E67A2-0973-4E06-B2FA-9ADCE28CC57B}" destId="{8D83ABF9-DBDC-4710-9BA9-8BB0F524A2F5}" srcOrd="0" destOrd="0" presId="urn:microsoft.com/office/officeart/2018/2/layout/IconLabelList"/>
    <dgm:cxn modelId="{C752A3E2-8CEA-44DE-9DA8-30684770E735}" type="presParOf" srcId="{8D83ABF9-DBDC-4710-9BA9-8BB0F524A2F5}" destId="{2A7F876F-F40A-4BC2-8C8A-339BD9B83CA2}" srcOrd="0" destOrd="0" presId="urn:microsoft.com/office/officeart/2018/2/layout/IconLabelList"/>
    <dgm:cxn modelId="{A4F122E8-D321-469C-A2FC-F50B54DDB617}" type="presParOf" srcId="{8D83ABF9-DBDC-4710-9BA9-8BB0F524A2F5}" destId="{8564A944-DB23-41C2-833E-B1E059848F1D}" srcOrd="1" destOrd="0" presId="urn:microsoft.com/office/officeart/2018/2/layout/IconLabelList"/>
    <dgm:cxn modelId="{61AE19FA-0538-4324-95BB-B4C13D93CA55}" type="presParOf" srcId="{8D83ABF9-DBDC-4710-9BA9-8BB0F524A2F5}" destId="{ABCB8417-BE33-436C-BE73-29F0A9324469}" srcOrd="2" destOrd="0" presId="urn:microsoft.com/office/officeart/2018/2/layout/IconLabelList"/>
    <dgm:cxn modelId="{4D191100-9660-46CE-B52C-730104CF83FE}" type="presParOf" srcId="{2F2E67A2-0973-4E06-B2FA-9ADCE28CC57B}" destId="{2DF80B6E-AE5C-432B-8D71-CA1E90B5CD89}" srcOrd="1" destOrd="0" presId="urn:microsoft.com/office/officeart/2018/2/layout/IconLabelList"/>
    <dgm:cxn modelId="{1B1C0411-0004-4212-BB88-A6375A06F9DD}" type="presParOf" srcId="{2F2E67A2-0973-4E06-B2FA-9ADCE28CC57B}" destId="{EEE37F63-E77A-4AFD-8EB6-2EE62B402F7E}" srcOrd="2" destOrd="0" presId="urn:microsoft.com/office/officeart/2018/2/layout/IconLabelList"/>
    <dgm:cxn modelId="{8C1675AA-9008-48FD-B79D-D072A0772751}" type="presParOf" srcId="{EEE37F63-E77A-4AFD-8EB6-2EE62B402F7E}" destId="{3790EE78-72DC-4739-981C-F8203DEE3632}" srcOrd="0" destOrd="0" presId="urn:microsoft.com/office/officeart/2018/2/layout/IconLabelList"/>
    <dgm:cxn modelId="{B35D570F-0B85-4FBB-9104-27DC40A0F398}" type="presParOf" srcId="{EEE37F63-E77A-4AFD-8EB6-2EE62B402F7E}" destId="{CD2A3417-B1B7-4B0D-B22F-B1BE4EA84FFA}" srcOrd="1" destOrd="0" presId="urn:microsoft.com/office/officeart/2018/2/layout/IconLabelList"/>
    <dgm:cxn modelId="{37B214E1-B91D-4D8D-BCBD-7941C21C13F1}" type="presParOf" srcId="{EEE37F63-E77A-4AFD-8EB6-2EE62B402F7E}" destId="{D724694A-CAC7-475A-80BA-E1368C421EE3}" srcOrd="2" destOrd="0" presId="urn:microsoft.com/office/officeart/2018/2/layout/IconLabelList"/>
    <dgm:cxn modelId="{EFDB6E85-E8F0-4314-B086-4B173A7901D2}" type="presParOf" srcId="{2F2E67A2-0973-4E06-B2FA-9ADCE28CC57B}" destId="{BE329DC0-B6D0-47F2-82F9-36AFC875F979}" srcOrd="3" destOrd="0" presId="urn:microsoft.com/office/officeart/2018/2/layout/IconLabelList"/>
    <dgm:cxn modelId="{A04B7C6D-5094-481F-953B-3B4A645E7034}" type="presParOf" srcId="{2F2E67A2-0973-4E06-B2FA-9ADCE28CC57B}" destId="{7C66021A-B7C0-4F64-9547-FDFBCE27E8AE}" srcOrd="4" destOrd="0" presId="urn:microsoft.com/office/officeart/2018/2/layout/IconLabelList"/>
    <dgm:cxn modelId="{AD405E65-DA75-4DF1-B2B4-ED87F9DEE497}" type="presParOf" srcId="{7C66021A-B7C0-4F64-9547-FDFBCE27E8AE}" destId="{AD007089-FD87-47BC-B9C6-9075ACD4917E}" srcOrd="0" destOrd="0" presId="urn:microsoft.com/office/officeart/2018/2/layout/IconLabelList"/>
    <dgm:cxn modelId="{5BCD07E5-B5FE-4B76-94E9-6FA2FF81E601}" type="presParOf" srcId="{7C66021A-B7C0-4F64-9547-FDFBCE27E8AE}" destId="{6273986A-BEE1-4093-AF47-BDC999B15998}" srcOrd="1" destOrd="0" presId="urn:microsoft.com/office/officeart/2018/2/layout/IconLabelList"/>
    <dgm:cxn modelId="{E0CAEA5A-5546-4B4A-A972-6DAA6E82F014}" type="presParOf" srcId="{7C66021A-B7C0-4F64-9547-FDFBCE27E8AE}" destId="{F41D5B3B-43BD-41D8-93C2-2FB92707BBA5}" srcOrd="2" destOrd="0" presId="urn:microsoft.com/office/officeart/2018/2/layout/IconLabelList"/>
    <dgm:cxn modelId="{4FD10396-CD04-47B1-B426-B45AE4705F46}" type="presParOf" srcId="{2F2E67A2-0973-4E06-B2FA-9ADCE28CC57B}" destId="{408CC882-EDCF-41B6-A89D-80B64F00E969}" srcOrd="5" destOrd="0" presId="urn:microsoft.com/office/officeart/2018/2/layout/IconLabelList"/>
    <dgm:cxn modelId="{1DBA8954-3627-4830-8989-39243946D57E}" type="presParOf" srcId="{2F2E67A2-0973-4E06-B2FA-9ADCE28CC57B}" destId="{16C9A7E4-8066-432C-8946-1F44AD69E9A6}" srcOrd="6" destOrd="0" presId="urn:microsoft.com/office/officeart/2018/2/layout/IconLabelList"/>
    <dgm:cxn modelId="{8D6A6595-804C-4FA3-9EDD-E88D3898AA3D}" type="presParOf" srcId="{16C9A7E4-8066-432C-8946-1F44AD69E9A6}" destId="{6A7EBDE0-D569-43A5-AA33-8DD97F988261}" srcOrd="0" destOrd="0" presId="urn:microsoft.com/office/officeart/2018/2/layout/IconLabelList"/>
    <dgm:cxn modelId="{4C667399-E12C-48EC-9754-937E0F8C69F5}" type="presParOf" srcId="{16C9A7E4-8066-432C-8946-1F44AD69E9A6}" destId="{CB803137-8D89-433C-8B37-8FB4819FD8C2}" srcOrd="1" destOrd="0" presId="urn:microsoft.com/office/officeart/2018/2/layout/IconLabelList"/>
    <dgm:cxn modelId="{E717A850-5FC1-4397-AEB7-CBC9586D6F86}" type="presParOf" srcId="{16C9A7E4-8066-432C-8946-1F44AD69E9A6}" destId="{5DAC2FDE-9455-428E-8CA2-F4FE2A3A8C04}" srcOrd="2" destOrd="0" presId="urn:microsoft.com/office/officeart/2018/2/layout/IconLabelList"/>
    <dgm:cxn modelId="{481388A3-B2BC-4563-BFA3-0E03C3C87C93}" type="presParOf" srcId="{2F2E67A2-0973-4E06-B2FA-9ADCE28CC57B}" destId="{622023B0-45C2-4EFA-B972-55310156A0CF}" srcOrd="7" destOrd="0" presId="urn:microsoft.com/office/officeart/2018/2/layout/IconLabelList"/>
    <dgm:cxn modelId="{29C008FB-6762-4BC7-8A37-51DF835FCB1D}" type="presParOf" srcId="{2F2E67A2-0973-4E06-B2FA-9ADCE28CC57B}" destId="{0C440D0A-5AE0-421B-8ACC-026E140520D1}" srcOrd="8" destOrd="0" presId="urn:microsoft.com/office/officeart/2018/2/layout/IconLabelList"/>
    <dgm:cxn modelId="{F75E45CE-A0B6-4596-B3BE-07148118B4C5}" type="presParOf" srcId="{0C440D0A-5AE0-421B-8ACC-026E140520D1}" destId="{E3402D3E-C7C4-4875-A121-45B7BFDD9F41}" srcOrd="0" destOrd="0" presId="urn:microsoft.com/office/officeart/2018/2/layout/IconLabelList"/>
    <dgm:cxn modelId="{627E05AE-C26B-45F7-A8F7-602700D410B1}" type="presParOf" srcId="{0C440D0A-5AE0-421B-8ACC-026E140520D1}" destId="{EEF0640B-8E0C-4A7F-9AB7-B5F56AE359C5}" srcOrd="1" destOrd="0" presId="urn:microsoft.com/office/officeart/2018/2/layout/IconLabelList"/>
    <dgm:cxn modelId="{077BBC29-75D8-4841-9BE5-9984BFA3F1CF}" type="presParOf" srcId="{0C440D0A-5AE0-421B-8ACC-026E140520D1}" destId="{9746E822-7743-4FAA-8310-0A267FA858BF}" srcOrd="2" destOrd="0" presId="urn:microsoft.com/office/officeart/2018/2/layout/IconLabelList"/>
    <dgm:cxn modelId="{69D7008C-379F-413B-B758-6F4F48306400}" type="presParOf" srcId="{2F2E67A2-0973-4E06-B2FA-9ADCE28CC57B}" destId="{DDC0025E-46CA-44C8-A0FC-DE1669741588}" srcOrd="9" destOrd="0" presId="urn:microsoft.com/office/officeart/2018/2/layout/IconLabelList"/>
    <dgm:cxn modelId="{74E28D87-8071-4468-99C1-1B3A141AA506}" type="presParOf" srcId="{2F2E67A2-0973-4E06-B2FA-9ADCE28CC57B}" destId="{D01C255F-2EA9-411C-A19F-344CEEE0C997}" srcOrd="10" destOrd="0" presId="urn:microsoft.com/office/officeart/2018/2/layout/IconLabelList"/>
    <dgm:cxn modelId="{E02F6730-08F6-4DD8-985D-553F27C1B1B4}" type="presParOf" srcId="{D01C255F-2EA9-411C-A19F-344CEEE0C997}" destId="{ABD4C8F5-B331-4E71-B0B1-317EA20C4E79}" srcOrd="0" destOrd="0" presId="urn:microsoft.com/office/officeart/2018/2/layout/IconLabelList"/>
    <dgm:cxn modelId="{B5E03924-50E7-4306-AFF6-515EAD208040}" type="presParOf" srcId="{D01C255F-2EA9-411C-A19F-344CEEE0C997}" destId="{C4CC5638-82EC-47AE-8032-6522AC4CC5C9}" srcOrd="1" destOrd="0" presId="urn:microsoft.com/office/officeart/2018/2/layout/IconLabelList"/>
    <dgm:cxn modelId="{987E8FE1-0EF1-49AC-9D19-8EBB07C39275}" type="presParOf" srcId="{D01C255F-2EA9-411C-A19F-344CEEE0C997}" destId="{CD52039F-7F7E-408A-9909-FCE8438D055F}" srcOrd="2" destOrd="0" presId="urn:microsoft.com/office/officeart/2018/2/layout/IconLabelList"/>
    <dgm:cxn modelId="{8F1EFD94-B482-4469-A703-8BF5903D91F4}" type="presParOf" srcId="{2F2E67A2-0973-4E06-B2FA-9ADCE28CC57B}" destId="{C2C95018-C7F0-448A-B35F-C02CCEEC5F9F}" srcOrd="11" destOrd="0" presId="urn:microsoft.com/office/officeart/2018/2/layout/IconLabelList"/>
    <dgm:cxn modelId="{CC02E52C-D3CF-4059-8ED4-C7C88D705CA5}" type="presParOf" srcId="{2F2E67A2-0973-4E06-B2FA-9ADCE28CC57B}" destId="{0F9E67A5-5F0C-42D2-BE94-CA2AEEE14168}" srcOrd="12" destOrd="0" presId="urn:microsoft.com/office/officeart/2018/2/layout/IconLabelList"/>
    <dgm:cxn modelId="{BB74F1E5-1C33-44FD-BF33-757F7FC96795}" type="presParOf" srcId="{0F9E67A5-5F0C-42D2-BE94-CA2AEEE14168}" destId="{CBF009EF-E9A3-4A53-9BF0-A88519610A66}" srcOrd="0" destOrd="0" presId="urn:microsoft.com/office/officeart/2018/2/layout/IconLabelList"/>
    <dgm:cxn modelId="{F1E652C4-A2EB-4469-A81F-2246A9FFFE0A}" type="presParOf" srcId="{0F9E67A5-5F0C-42D2-BE94-CA2AEEE14168}" destId="{A895D130-CD4C-42C3-BCF0-5898BAFC4070}" srcOrd="1" destOrd="0" presId="urn:microsoft.com/office/officeart/2018/2/layout/IconLabelList"/>
    <dgm:cxn modelId="{FE9B9C30-8D11-4741-839A-55B249504076}" type="presParOf" srcId="{0F9E67A5-5F0C-42D2-BE94-CA2AEEE14168}" destId="{45399274-E92C-4209-BF8E-6605185E4B9C}" srcOrd="2" destOrd="0" presId="urn:microsoft.com/office/officeart/2018/2/layout/IconLabelList"/>
    <dgm:cxn modelId="{1EC03263-4352-4DF4-8CD6-A31EE83F0A1A}" type="presParOf" srcId="{2F2E67A2-0973-4E06-B2FA-9ADCE28CC57B}" destId="{5545BDCE-CA5B-4AAF-8CF0-3E6CB64B8C63}" srcOrd="13" destOrd="0" presId="urn:microsoft.com/office/officeart/2018/2/layout/IconLabelList"/>
    <dgm:cxn modelId="{681AC4BE-77B1-4E8F-A602-2FAE4A06B638}" type="presParOf" srcId="{2F2E67A2-0973-4E06-B2FA-9ADCE28CC57B}" destId="{1FBD7538-2F30-405D-8A29-F39BD966F39A}" srcOrd="14" destOrd="0" presId="urn:microsoft.com/office/officeart/2018/2/layout/IconLabelList"/>
    <dgm:cxn modelId="{A32B6B78-459F-435D-8878-63D7228E9E18}" type="presParOf" srcId="{1FBD7538-2F30-405D-8A29-F39BD966F39A}" destId="{CDACEB11-09E6-42B6-A0E1-5852BA053958}" srcOrd="0" destOrd="0" presId="urn:microsoft.com/office/officeart/2018/2/layout/IconLabelList"/>
    <dgm:cxn modelId="{28C16D57-DCA1-45F4-8E0A-C7488C72150C}" type="presParOf" srcId="{1FBD7538-2F30-405D-8A29-F39BD966F39A}" destId="{48543965-F297-4C13-97AE-B1DAF8525DC8}" srcOrd="1" destOrd="0" presId="urn:microsoft.com/office/officeart/2018/2/layout/IconLabelList"/>
    <dgm:cxn modelId="{EDB239B4-AEAF-4493-B8ED-9CFAB94BA720}" type="presParOf" srcId="{1FBD7538-2F30-405D-8A29-F39BD966F39A}" destId="{12FC7DE3-06E4-48DB-94D1-FBD8118B50FE}" srcOrd="2" destOrd="0" presId="urn:microsoft.com/office/officeart/2018/2/layout/IconLabel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B49B5C-D040-4BC0-8F08-9BC425E2E818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A96200-03A9-40A5-B340-7122CF2F1FF4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Best friend of general surgeon </a:t>
          </a:r>
          <a:r>
            <a:rPr lang="tr-TR">
              <a:sym typeface="Wingdings" panose="05000000000000000000" pitchFamily="2" charset="2"/>
            </a:rPr>
            <a:t></a:t>
          </a:r>
          <a:endParaRPr lang="en-US"/>
        </a:p>
      </dgm:t>
    </dgm:pt>
    <dgm:pt modelId="{78A871C4-E7DF-4A89-8F28-8612AE4D72F4}" type="parTrans" cxnId="{7A360B6A-38E1-454A-8FAA-0BCCE04D9A43}">
      <dgm:prSet/>
      <dgm:spPr/>
      <dgm:t>
        <a:bodyPr/>
        <a:lstStyle/>
        <a:p>
          <a:endParaRPr lang="en-US"/>
        </a:p>
      </dgm:t>
    </dgm:pt>
    <dgm:pt modelId="{7DC7BC0D-981C-44E0-906E-6FE47F6FB4EC}" type="sibTrans" cxnId="{7A360B6A-38E1-454A-8FAA-0BCCE04D9A43}">
      <dgm:prSet/>
      <dgm:spPr/>
      <dgm:t>
        <a:bodyPr/>
        <a:lstStyle/>
        <a:p>
          <a:endParaRPr lang="en-US"/>
        </a:p>
      </dgm:t>
    </dgm:pt>
    <dgm:pt modelId="{B4690026-558C-4AD7-A20E-091EFE826CCE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Good for vessels</a:t>
          </a:r>
          <a:endParaRPr lang="en-US"/>
        </a:p>
      </dgm:t>
    </dgm:pt>
    <dgm:pt modelId="{72B48799-B589-4FA0-8C70-0AAEDCC1F487}" type="parTrans" cxnId="{9BAD8293-2850-43FC-88F7-B19BA1D3F1E6}">
      <dgm:prSet/>
      <dgm:spPr/>
      <dgm:t>
        <a:bodyPr/>
        <a:lstStyle/>
        <a:p>
          <a:endParaRPr lang="en-US"/>
        </a:p>
      </dgm:t>
    </dgm:pt>
    <dgm:pt modelId="{95882F70-BEF8-4C4B-9FA4-604352CF2A3D}" type="sibTrans" cxnId="{9BAD8293-2850-43FC-88F7-B19BA1D3F1E6}">
      <dgm:prSet/>
      <dgm:spPr/>
      <dgm:t>
        <a:bodyPr/>
        <a:lstStyle/>
        <a:p>
          <a:endParaRPr lang="en-US"/>
        </a:p>
      </dgm:t>
    </dgm:pt>
    <dgm:pt modelId="{AE15BE32-71DB-4946-80FE-EACC802F803E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Trauma, bleeding</a:t>
          </a:r>
          <a:endParaRPr lang="en-US"/>
        </a:p>
      </dgm:t>
    </dgm:pt>
    <dgm:pt modelId="{7AE04100-A258-42CF-A699-5C1154F41F58}" type="parTrans" cxnId="{28411661-543B-4CE8-8F4A-69C2EDC62E24}">
      <dgm:prSet/>
      <dgm:spPr/>
      <dgm:t>
        <a:bodyPr/>
        <a:lstStyle/>
        <a:p>
          <a:endParaRPr lang="en-US"/>
        </a:p>
      </dgm:t>
    </dgm:pt>
    <dgm:pt modelId="{F487E776-F515-4F75-9E09-AA81C1456F78}" type="sibTrans" cxnId="{28411661-543B-4CE8-8F4A-69C2EDC62E24}">
      <dgm:prSet/>
      <dgm:spPr/>
      <dgm:t>
        <a:bodyPr/>
        <a:lstStyle/>
        <a:p>
          <a:endParaRPr lang="en-US"/>
        </a:p>
      </dgm:t>
    </dgm:pt>
    <dgm:pt modelId="{E2701E7E-96BF-4321-8CB9-B2CD4DFEBD5C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Minimal invasive</a:t>
          </a:r>
          <a:endParaRPr lang="en-US"/>
        </a:p>
      </dgm:t>
    </dgm:pt>
    <dgm:pt modelId="{7E4EB206-ABC3-4F7A-A6F4-79C24BEE647B}" type="parTrans" cxnId="{4B95D181-217D-4618-ACD2-D91D778BC3B0}">
      <dgm:prSet/>
      <dgm:spPr/>
      <dgm:t>
        <a:bodyPr/>
        <a:lstStyle/>
        <a:p>
          <a:endParaRPr lang="en-US"/>
        </a:p>
      </dgm:t>
    </dgm:pt>
    <dgm:pt modelId="{7D4162B5-DDDF-43F7-BA29-F1FDAAAF87C2}" type="sibTrans" cxnId="{4B95D181-217D-4618-ACD2-D91D778BC3B0}">
      <dgm:prSet/>
      <dgm:spPr/>
      <dgm:t>
        <a:bodyPr/>
        <a:lstStyle/>
        <a:p>
          <a:endParaRPr lang="en-US"/>
        </a:p>
      </dgm:t>
    </dgm:pt>
    <dgm:pt modelId="{D706101C-CC37-4C30-9148-08F7297F0E5F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Availability</a:t>
          </a:r>
          <a:endParaRPr lang="en-US"/>
        </a:p>
      </dgm:t>
    </dgm:pt>
    <dgm:pt modelId="{F3235087-93F0-4F96-A421-1DF25C1E7CEB}" type="parTrans" cxnId="{DF76E964-B1D4-4377-A59C-A74A8289D3A6}">
      <dgm:prSet/>
      <dgm:spPr/>
      <dgm:t>
        <a:bodyPr/>
        <a:lstStyle/>
        <a:p>
          <a:endParaRPr lang="en-US"/>
        </a:p>
      </dgm:t>
    </dgm:pt>
    <dgm:pt modelId="{5F5319BA-B2F7-40D3-AF49-F60A1CBBE300}" type="sibTrans" cxnId="{DF76E964-B1D4-4377-A59C-A74A8289D3A6}">
      <dgm:prSet/>
      <dgm:spPr/>
      <dgm:t>
        <a:bodyPr/>
        <a:lstStyle/>
        <a:p>
          <a:endParaRPr lang="en-US"/>
        </a:p>
      </dgm:t>
    </dgm:pt>
    <dgm:pt modelId="{F2396C42-AF4B-4D27-B92C-A0E23FF290D8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Expensive equipment</a:t>
          </a:r>
          <a:endParaRPr lang="en-US"/>
        </a:p>
      </dgm:t>
    </dgm:pt>
    <dgm:pt modelId="{05336F9D-4F7E-4647-AFC1-424CBAD8B67B}" type="parTrans" cxnId="{CE17B932-D229-49B7-8DE2-2BF56C772C99}">
      <dgm:prSet/>
      <dgm:spPr/>
      <dgm:t>
        <a:bodyPr/>
        <a:lstStyle/>
        <a:p>
          <a:endParaRPr lang="en-US"/>
        </a:p>
      </dgm:t>
    </dgm:pt>
    <dgm:pt modelId="{7D1C50F7-401D-45A6-AB0B-62DF42C29A20}" type="sibTrans" cxnId="{CE17B932-D229-49B7-8DE2-2BF56C772C99}">
      <dgm:prSet/>
      <dgm:spPr/>
      <dgm:t>
        <a:bodyPr/>
        <a:lstStyle/>
        <a:p>
          <a:endParaRPr lang="en-US"/>
        </a:p>
      </dgm:t>
    </dgm:pt>
    <dgm:pt modelId="{5D685E95-2B82-44AB-95B3-AEECFB3815D0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Personnel</a:t>
          </a:r>
          <a:endParaRPr lang="en-US"/>
        </a:p>
      </dgm:t>
    </dgm:pt>
    <dgm:pt modelId="{050B374E-ACFF-4BC4-9103-DE5601DCB132}" type="parTrans" cxnId="{703E287D-78F6-433C-A4B5-39CC4C03EDE9}">
      <dgm:prSet/>
      <dgm:spPr/>
      <dgm:t>
        <a:bodyPr/>
        <a:lstStyle/>
        <a:p>
          <a:endParaRPr lang="en-US"/>
        </a:p>
      </dgm:t>
    </dgm:pt>
    <dgm:pt modelId="{1C55394A-2ED6-4385-BA61-9CEDE6719863}" type="sibTrans" cxnId="{703E287D-78F6-433C-A4B5-39CC4C03EDE9}">
      <dgm:prSet/>
      <dgm:spPr/>
      <dgm:t>
        <a:bodyPr/>
        <a:lstStyle/>
        <a:p>
          <a:endParaRPr lang="en-US"/>
        </a:p>
      </dgm:t>
    </dgm:pt>
    <dgm:pt modelId="{DD6E7B55-330C-48B4-9C8F-61EDC98F11F9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Radiation !</a:t>
          </a:r>
          <a:endParaRPr lang="en-US"/>
        </a:p>
      </dgm:t>
    </dgm:pt>
    <dgm:pt modelId="{3B592F99-7F08-41A7-B9E4-08246CB2C6C9}" type="parTrans" cxnId="{B936E46F-9A61-4563-AF35-0FCFEC5937E5}">
      <dgm:prSet/>
      <dgm:spPr/>
      <dgm:t>
        <a:bodyPr/>
        <a:lstStyle/>
        <a:p>
          <a:endParaRPr lang="en-US"/>
        </a:p>
      </dgm:t>
    </dgm:pt>
    <dgm:pt modelId="{2F747507-26AA-4419-A74B-5AD438CB7079}" type="sibTrans" cxnId="{B936E46F-9A61-4563-AF35-0FCFEC5937E5}">
      <dgm:prSet/>
      <dgm:spPr/>
      <dgm:t>
        <a:bodyPr/>
        <a:lstStyle/>
        <a:p>
          <a:endParaRPr lang="en-US"/>
        </a:p>
      </dgm:t>
    </dgm:pt>
    <dgm:pt modelId="{BEAE6D0B-7AAB-4720-9155-DAAB3531498E}" type="pres">
      <dgm:prSet presAssocID="{42B49B5C-D040-4BC0-8F08-9BC425E2E818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64B9F99-0129-4EDB-AE5A-38588BA91E7C}" type="pres">
      <dgm:prSet presAssocID="{55A96200-03A9-40A5-B340-7122CF2F1FF4}" presName="compNode" presStyleCnt="0"/>
      <dgm:spPr/>
    </dgm:pt>
    <dgm:pt modelId="{03E51DDE-1876-4531-90D9-3FE85244A073}" type="pres">
      <dgm:prSet presAssocID="{55A96200-03A9-40A5-B340-7122CF2F1FF4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Grup"/>
        </a:ext>
      </dgm:extLst>
    </dgm:pt>
    <dgm:pt modelId="{40DB7900-CB8E-4926-9AE7-58A92BBFBCD4}" type="pres">
      <dgm:prSet presAssocID="{55A96200-03A9-40A5-B340-7122CF2F1FF4}" presName="spaceRect" presStyleCnt="0"/>
      <dgm:spPr/>
    </dgm:pt>
    <dgm:pt modelId="{245A4292-9F25-4169-811C-46752681CE9C}" type="pres">
      <dgm:prSet presAssocID="{55A96200-03A9-40A5-B340-7122CF2F1FF4}" presName="textRect" presStyleLbl="revTx" presStyleIdx="0" presStyleCnt="8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F9D7CA8B-2352-41F5-86CD-5D00D8F098B8}" type="pres">
      <dgm:prSet presAssocID="{7DC7BC0D-981C-44E0-906E-6FE47F6FB4EC}" presName="sibTrans" presStyleCnt="0"/>
      <dgm:spPr/>
    </dgm:pt>
    <dgm:pt modelId="{D1DF7CF0-2219-411C-A29F-C75F7AD7C180}" type="pres">
      <dgm:prSet presAssocID="{B4690026-558C-4AD7-A20E-091EFE826CCE}" presName="compNode" presStyleCnt="0"/>
      <dgm:spPr/>
    </dgm:pt>
    <dgm:pt modelId="{2BB12A9B-B669-45C4-A0F8-73D708AF9041}" type="pres">
      <dgm:prSet presAssocID="{B4690026-558C-4AD7-A20E-091EFE826CCE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Çıpa"/>
        </a:ext>
      </dgm:extLst>
    </dgm:pt>
    <dgm:pt modelId="{B1B861CD-1288-423F-9B88-6125AD40E51D}" type="pres">
      <dgm:prSet presAssocID="{B4690026-558C-4AD7-A20E-091EFE826CCE}" presName="spaceRect" presStyleCnt="0"/>
      <dgm:spPr/>
    </dgm:pt>
    <dgm:pt modelId="{C6A3EBBA-A9C9-4B13-B948-2279A9E91CC0}" type="pres">
      <dgm:prSet presAssocID="{B4690026-558C-4AD7-A20E-091EFE826CCE}" presName="textRect" presStyleLbl="revTx" presStyleIdx="1" presStyleCnt="8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90911756-FC00-4655-A57B-6075056292BD}" type="pres">
      <dgm:prSet presAssocID="{95882F70-BEF8-4C4B-9FA4-604352CF2A3D}" presName="sibTrans" presStyleCnt="0"/>
      <dgm:spPr/>
    </dgm:pt>
    <dgm:pt modelId="{5736656E-FC20-4A02-9F36-B5D43236A241}" type="pres">
      <dgm:prSet presAssocID="{AE15BE32-71DB-4946-80FE-EACC802F803E}" presName="compNode" presStyleCnt="0"/>
      <dgm:spPr/>
    </dgm:pt>
    <dgm:pt modelId="{D43327CB-2955-4E9E-827B-4C5674D0433F}" type="pres">
      <dgm:prSet presAssocID="{AE15BE32-71DB-4946-80FE-EACC802F803E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IV"/>
        </a:ext>
      </dgm:extLst>
    </dgm:pt>
    <dgm:pt modelId="{E31C9E9A-9197-4D76-AF8F-291B3FF1859F}" type="pres">
      <dgm:prSet presAssocID="{AE15BE32-71DB-4946-80FE-EACC802F803E}" presName="spaceRect" presStyleCnt="0"/>
      <dgm:spPr/>
    </dgm:pt>
    <dgm:pt modelId="{D682A470-C26F-46BB-9ECD-0BB6A22CED62}" type="pres">
      <dgm:prSet presAssocID="{AE15BE32-71DB-4946-80FE-EACC802F803E}" presName="textRect" presStyleLbl="revTx" presStyleIdx="2" presStyleCnt="8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A6637CE7-0D91-4BF2-A996-6104D80A143E}" type="pres">
      <dgm:prSet presAssocID="{F487E776-F515-4F75-9E09-AA81C1456F78}" presName="sibTrans" presStyleCnt="0"/>
      <dgm:spPr/>
    </dgm:pt>
    <dgm:pt modelId="{148BB3A2-061F-474D-B07B-E7AAA162DAFB}" type="pres">
      <dgm:prSet presAssocID="{E2701E7E-96BF-4321-8CB9-B2CD4DFEBD5C}" presName="compNode" presStyleCnt="0"/>
      <dgm:spPr/>
    </dgm:pt>
    <dgm:pt modelId="{7545C2B4-3B3F-454F-8264-B9857EFA4861}" type="pres">
      <dgm:prSet presAssocID="{E2701E7E-96BF-4321-8CB9-B2CD4DFEBD5C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Onay işareti"/>
        </a:ext>
      </dgm:extLst>
    </dgm:pt>
    <dgm:pt modelId="{C76F383A-5284-42FE-A68D-D201D6BFC0D1}" type="pres">
      <dgm:prSet presAssocID="{E2701E7E-96BF-4321-8CB9-B2CD4DFEBD5C}" presName="spaceRect" presStyleCnt="0"/>
      <dgm:spPr/>
    </dgm:pt>
    <dgm:pt modelId="{E3E0860E-4BEC-43C8-8001-83DF8CB11AFA}" type="pres">
      <dgm:prSet presAssocID="{E2701E7E-96BF-4321-8CB9-B2CD4DFEBD5C}" presName="textRect" presStyleLbl="revTx" presStyleIdx="3" presStyleCnt="8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9E26EF2E-BEDC-40C9-ADFA-D102AB575497}" type="pres">
      <dgm:prSet presAssocID="{7D4162B5-DDDF-43F7-BA29-F1FDAAAF87C2}" presName="sibTrans" presStyleCnt="0"/>
      <dgm:spPr/>
    </dgm:pt>
    <dgm:pt modelId="{0C64A3DE-4B07-48D0-BAB4-9158FA407F5E}" type="pres">
      <dgm:prSet presAssocID="{D706101C-CC37-4C30-9148-08F7297F0E5F}" presName="compNode" presStyleCnt="0"/>
      <dgm:spPr/>
    </dgm:pt>
    <dgm:pt modelId="{C33A9479-4472-43BA-8E9B-20CE3D900BCB}" type="pres">
      <dgm:prSet presAssocID="{D706101C-CC37-4C30-9148-08F7297F0E5F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Kum Saati Bitti"/>
        </a:ext>
      </dgm:extLst>
    </dgm:pt>
    <dgm:pt modelId="{B68C8BB7-562B-4EA8-BC38-D3D2438387BD}" type="pres">
      <dgm:prSet presAssocID="{D706101C-CC37-4C30-9148-08F7297F0E5F}" presName="spaceRect" presStyleCnt="0"/>
      <dgm:spPr/>
    </dgm:pt>
    <dgm:pt modelId="{50159A46-1867-4988-B163-E7F7A7F5B909}" type="pres">
      <dgm:prSet presAssocID="{D706101C-CC37-4C30-9148-08F7297F0E5F}" presName="textRect" presStyleLbl="revTx" presStyleIdx="4" presStyleCnt="8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9BBD839B-3620-40BA-8819-C08EC4164C03}" type="pres">
      <dgm:prSet presAssocID="{5F5319BA-B2F7-40D3-AF49-F60A1CBBE300}" presName="sibTrans" presStyleCnt="0"/>
      <dgm:spPr/>
    </dgm:pt>
    <dgm:pt modelId="{22F9EBC0-5ED8-4261-BAF9-0C4E86302BAA}" type="pres">
      <dgm:prSet presAssocID="{F2396C42-AF4B-4D27-B92C-A0E23FF290D8}" presName="compNode" presStyleCnt="0"/>
      <dgm:spPr/>
    </dgm:pt>
    <dgm:pt modelId="{CD11FA27-7335-4F8D-8363-5AE17F22B2CE}" type="pres">
      <dgm:prSet presAssocID="{F2396C42-AF4B-4D27-B92C-A0E23FF290D8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Para"/>
        </a:ext>
      </dgm:extLst>
    </dgm:pt>
    <dgm:pt modelId="{78ABC6CB-F738-47FC-9FAB-EFF86D4D3D3C}" type="pres">
      <dgm:prSet presAssocID="{F2396C42-AF4B-4D27-B92C-A0E23FF290D8}" presName="spaceRect" presStyleCnt="0"/>
      <dgm:spPr/>
    </dgm:pt>
    <dgm:pt modelId="{B04E97A1-90FD-4CCB-9330-543826C67358}" type="pres">
      <dgm:prSet presAssocID="{F2396C42-AF4B-4D27-B92C-A0E23FF290D8}" presName="textRect" presStyleLbl="revTx" presStyleIdx="5" presStyleCnt="8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D4AA2E52-74D6-45E1-BD62-FB928DB6DA30}" type="pres">
      <dgm:prSet presAssocID="{7D1C50F7-401D-45A6-AB0B-62DF42C29A20}" presName="sibTrans" presStyleCnt="0"/>
      <dgm:spPr/>
    </dgm:pt>
    <dgm:pt modelId="{0352CC06-1CB7-4E0A-8A6B-B3A501077FE3}" type="pres">
      <dgm:prSet presAssocID="{5D685E95-2B82-44AB-95B3-AEECFB3815D0}" presName="compNode" presStyleCnt="0"/>
      <dgm:spPr/>
    </dgm:pt>
    <dgm:pt modelId="{D8D62613-E494-47B2-B10E-703F2A4D18C1}" type="pres">
      <dgm:prSet presAssocID="{5D685E95-2B82-44AB-95B3-AEECFB3815D0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Bir grup erkek"/>
        </a:ext>
      </dgm:extLst>
    </dgm:pt>
    <dgm:pt modelId="{07583F5F-C83A-4365-B245-4D48A33CC623}" type="pres">
      <dgm:prSet presAssocID="{5D685E95-2B82-44AB-95B3-AEECFB3815D0}" presName="spaceRect" presStyleCnt="0"/>
      <dgm:spPr/>
    </dgm:pt>
    <dgm:pt modelId="{60993EA6-A17A-4ECD-9A94-07A58351C318}" type="pres">
      <dgm:prSet presAssocID="{5D685E95-2B82-44AB-95B3-AEECFB3815D0}" presName="textRect" presStyleLbl="revTx" presStyleIdx="6" presStyleCnt="8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DED4B020-70E3-464C-A88A-C4F5D574CEF3}" type="pres">
      <dgm:prSet presAssocID="{1C55394A-2ED6-4385-BA61-9CEDE6719863}" presName="sibTrans" presStyleCnt="0"/>
      <dgm:spPr/>
    </dgm:pt>
    <dgm:pt modelId="{E34A6016-EFD4-425B-9840-7D8E8D3D11D8}" type="pres">
      <dgm:prSet presAssocID="{DD6E7B55-330C-48B4-9C8F-61EDC98F11F9}" presName="compNode" presStyleCnt="0"/>
      <dgm:spPr/>
    </dgm:pt>
    <dgm:pt modelId="{516D17E2-C6C9-4175-AFAA-97FBB3C41D78}" type="pres">
      <dgm:prSet presAssocID="{DD6E7B55-330C-48B4-9C8F-61EDC98F11F9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="" xmlns:dgm14="http://schemas.microsoft.com/office/drawing/2010/diagram" id="0" name="" descr="Radyoaktif"/>
        </a:ext>
      </dgm:extLst>
    </dgm:pt>
    <dgm:pt modelId="{4FAC555F-66C9-4FC7-A9D1-E553B538F946}" type="pres">
      <dgm:prSet presAssocID="{DD6E7B55-330C-48B4-9C8F-61EDC98F11F9}" presName="spaceRect" presStyleCnt="0"/>
      <dgm:spPr/>
    </dgm:pt>
    <dgm:pt modelId="{F6C0A529-937D-4A1D-AF00-E2D2E909A5C2}" type="pres">
      <dgm:prSet presAssocID="{DD6E7B55-330C-48B4-9C8F-61EDC98F11F9}" presName="textRect" presStyleLbl="revTx" presStyleIdx="7" presStyleCnt="8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03E287D-78F6-433C-A4B5-39CC4C03EDE9}" srcId="{42B49B5C-D040-4BC0-8F08-9BC425E2E818}" destId="{5D685E95-2B82-44AB-95B3-AEECFB3815D0}" srcOrd="6" destOrd="0" parTransId="{050B374E-ACFF-4BC4-9103-DE5601DCB132}" sibTransId="{1C55394A-2ED6-4385-BA61-9CEDE6719863}"/>
    <dgm:cxn modelId="{CE17B932-D229-49B7-8DE2-2BF56C772C99}" srcId="{42B49B5C-D040-4BC0-8F08-9BC425E2E818}" destId="{F2396C42-AF4B-4D27-B92C-A0E23FF290D8}" srcOrd="5" destOrd="0" parTransId="{05336F9D-4F7E-4647-AFC1-424CBAD8B67B}" sibTransId="{7D1C50F7-401D-45A6-AB0B-62DF42C29A20}"/>
    <dgm:cxn modelId="{DF76E964-B1D4-4377-A59C-A74A8289D3A6}" srcId="{42B49B5C-D040-4BC0-8F08-9BC425E2E818}" destId="{D706101C-CC37-4C30-9148-08F7297F0E5F}" srcOrd="4" destOrd="0" parTransId="{F3235087-93F0-4F96-A421-1DF25C1E7CEB}" sibTransId="{5F5319BA-B2F7-40D3-AF49-F60A1CBBE300}"/>
    <dgm:cxn modelId="{7C1928DC-8FA3-43D3-B3CE-44BE1542EA27}" type="presOf" srcId="{B4690026-558C-4AD7-A20E-091EFE826CCE}" destId="{C6A3EBBA-A9C9-4B13-B948-2279A9E91CC0}" srcOrd="0" destOrd="0" presId="urn:microsoft.com/office/officeart/2018/2/layout/IconLabelList"/>
    <dgm:cxn modelId="{9BAD8293-2850-43FC-88F7-B19BA1D3F1E6}" srcId="{42B49B5C-D040-4BC0-8F08-9BC425E2E818}" destId="{B4690026-558C-4AD7-A20E-091EFE826CCE}" srcOrd="1" destOrd="0" parTransId="{72B48799-B589-4FA0-8C70-0AAEDCC1F487}" sibTransId="{95882F70-BEF8-4C4B-9FA4-604352CF2A3D}"/>
    <dgm:cxn modelId="{297CC181-6A02-4FC7-B4D1-28B016E7C372}" type="presOf" srcId="{E2701E7E-96BF-4321-8CB9-B2CD4DFEBD5C}" destId="{E3E0860E-4BEC-43C8-8001-83DF8CB11AFA}" srcOrd="0" destOrd="0" presId="urn:microsoft.com/office/officeart/2018/2/layout/IconLabelList"/>
    <dgm:cxn modelId="{21EE09AE-48E8-4A2C-9943-5D2B6CDFF61D}" type="presOf" srcId="{5D685E95-2B82-44AB-95B3-AEECFB3815D0}" destId="{60993EA6-A17A-4ECD-9A94-07A58351C318}" srcOrd="0" destOrd="0" presId="urn:microsoft.com/office/officeart/2018/2/layout/IconLabelList"/>
    <dgm:cxn modelId="{DEBC5485-8318-4773-BA5C-7F6199F5C032}" type="presOf" srcId="{42B49B5C-D040-4BC0-8F08-9BC425E2E818}" destId="{BEAE6D0B-7AAB-4720-9155-DAAB3531498E}" srcOrd="0" destOrd="0" presId="urn:microsoft.com/office/officeart/2018/2/layout/IconLabelList"/>
    <dgm:cxn modelId="{7A360B6A-38E1-454A-8FAA-0BCCE04D9A43}" srcId="{42B49B5C-D040-4BC0-8F08-9BC425E2E818}" destId="{55A96200-03A9-40A5-B340-7122CF2F1FF4}" srcOrd="0" destOrd="0" parTransId="{78A871C4-E7DF-4A89-8F28-8612AE4D72F4}" sibTransId="{7DC7BC0D-981C-44E0-906E-6FE47F6FB4EC}"/>
    <dgm:cxn modelId="{28411661-543B-4CE8-8F4A-69C2EDC62E24}" srcId="{42B49B5C-D040-4BC0-8F08-9BC425E2E818}" destId="{AE15BE32-71DB-4946-80FE-EACC802F803E}" srcOrd="2" destOrd="0" parTransId="{7AE04100-A258-42CF-A699-5C1154F41F58}" sibTransId="{F487E776-F515-4F75-9E09-AA81C1456F78}"/>
    <dgm:cxn modelId="{CFD0065A-2427-4378-8A53-0F400621B00C}" type="presOf" srcId="{55A96200-03A9-40A5-B340-7122CF2F1FF4}" destId="{245A4292-9F25-4169-811C-46752681CE9C}" srcOrd="0" destOrd="0" presId="urn:microsoft.com/office/officeart/2018/2/layout/IconLabelList"/>
    <dgm:cxn modelId="{4B95D181-217D-4618-ACD2-D91D778BC3B0}" srcId="{42B49B5C-D040-4BC0-8F08-9BC425E2E818}" destId="{E2701E7E-96BF-4321-8CB9-B2CD4DFEBD5C}" srcOrd="3" destOrd="0" parTransId="{7E4EB206-ABC3-4F7A-A6F4-79C24BEE647B}" sibTransId="{7D4162B5-DDDF-43F7-BA29-F1FDAAAF87C2}"/>
    <dgm:cxn modelId="{BF62196D-7359-496B-8B64-990C402FD846}" type="presOf" srcId="{DD6E7B55-330C-48B4-9C8F-61EDC98F11F9}" destId="{F6C0A529-937D-4A1D-AF00-E2D2E909A5C2}" srcOrd="0" destOrd="0" presId="urn:microsoft.com/office/officeart/2018/2/layout/IconLabelList"/>
    <dgm:cxn modelId="{BDAE7892-111A-415E-9D04-3144165B8AAC}" type="presOf" srcId="{D706101C-CC37-4C30-9148-08F7297F0E5F}" destId="{50159A46-1867-4988-B163-E7F7A7F5B909}" srcOrd="0" destOrd="0" presId="urn:microsoft.com/office/officeart/2018/2/layout/IconLabelList"/>
    <dgm:cxn modelId="{B936E46F-9A61-4563-AF35-0FCFEC5937E5}" srcId="{42B49B5C-D040-4BC0-8F08-9BC425E2E818}" destId="{DD6E7B55-330C-48B4-9C8F-61EDC98F11F9}" srcOrd="7" destOrd="0" parTransId="{3B592F99-7F08-41A7-B9E4-08246CB2C6C9}" sibTransId="{2F747507-26AA-4419-A74B-5AD438CB7079}"/>
    <dgm:cxn modelId="{BCD16896-E690-40F2-97B7-DF376D4CD28C}" type="presOf" srcId="{F2396C42-AF4B-4D27-B92C-A0E23FF290D8}" destId="{B04E97A1-90FD-4CCB-9330-543826C67358}" srcOrd="0" destOrd="0" presId="urn:microsoft.com/office/officeart/2018/2/layout/IconLabelList"/>
    <dgm:cxn modelId="{E488B691-1B4C-4B26-B5D9-3C3FE2311454}" type="presOf" srcId="{AE15BE32-71DB-4946-80FE-EACC802F803E}" destId="{D682A470-C26F-46BB-9ECD-0BB6A22CED62}" srcOrd="0" destOrd="0" presId="urn:microsoft.com/office/officeart/2018/2/layout/IconLabelList"/>
    <dgm:cxn modelId="{9FBCF15B-09C6-4F7D-B94E-8FC1D0B887FF}" type="presParOf" srcId="{BEAE6D0B-7AAB-4720-9155-DAAB3531498E}" destId="{664B9F99-0129-4EDB-AE5A-38588BA91E7C}" srcOrd="0" destOrd="0" presId="urn:microsoft.com/office/officeart/2018/2/layout/IconLabelList"/>
    <dgm:cxn modelId="{6F17FD11-0E7B-4237-9DCE-A9DC1CD371A6}" type="presParOf" srcId="{664B9F99-0129-4EDB-AE5A-38588BA91E7C}" destId="{03E51DDE-1876-4531-90D9-3FE85244A073}" srcOrd="0" destOrd="0" presId="urn:microsoft.com/office/officeart/2018/2/layout/IconLabelList"/>
    <dgm:cxn modelId="{F54E365A-B958-4FF9-A14D-9ED252D23908}" type="presParOf" srcId="{664B9F99-0129-4EDB-AE5A-38588BA91E7C}" destId="{40DB7900-CB8E-4926-9AE7-58A92BBFBCD4}" srcOrd="1" destOrd="0" presId="urn:microsoft.com/office/officeart/2018/2/layout/IconLabelList"/>
    <dgm:cxn modelId="{166FBF60-DA9F-40A1-AF75-55ACDE19DB41}" type="presParOf" srcId="{664B9F99-0129-4EDB-AE5A-38588BA91E7C}" destId="{245A4292-9F25-4169-811C-46752681CE9C}" srcOrd="2" destOrd="0" presId="urn:microsoft.com/office/officeart/2018/2/layout/IconLabelList"/>
    <dgm:cxn modelId="{08EA56DB-3939-4288-A355-E5A6E3A88178}" type="presParOf" srcId="{BEAE6D0B-7AAB-4720-9155-DAAB3531498E}" destId="{F9D7CA8B-2352-41F5-86CD-5D00D8F098B8}" srcOrd="1" destOrd="0" presId="urn:microsoft.com/office/officeart/2018/2/layout/IconLabelList"/>
    <dgm:cxn modelId="{9775C4B4-53D8-48CA-A0DA-F844C79DE4D6}" type="presParOf" srcId="{BEAE6D0B-7AAB-4720-9155-DAAB3531498E}" destId="{D1DF7CF0-2219-411C-A29F-C75F7AD7C180}" srcOrd="2" destOrd="0" presId="urn:microsoft.com/office/officeart/2018/2/layout/IconLabelList"/>
    <dgm:cxn modelId="{42E9AEB3-067F-4670-8000-D49B9DDEA1BE}" type="presParOf" srcId="{D1DF7CF0-2219-411C-A29F-C75F7AD7C180}" destId="{2BB12A9B-B669-45C4-A0F8-73D708AF9041}" srcOrd="0" destOrd="0" presId="urn:microsoft.com/office/officeart/2018/2/layout/IconLabelList"/>
    <dgm:cxn modelId="{0D6B2A2E-19BF-48CB-9000-B65D7574209B}" type="presParOf" srcId="{D1DF7CF0-2219-411C-A29F-C75F7AD7C180}" destId="{B1B861CD-1288-423F-9B88-6125AD40E51D}" srcOrd="1" destOrd="0" presId="urn:microsoft.com/office/officeart/2018/2/layout/IconLabelList"/>
    <dgm:cxn modelId="{4FD18910-3A24-4C54-92D3-6502D7809499}" type="presParOf" srcId="{D1DF7CF0-2219-411C-A29F-C75F7AD7C180}" destId="{C6A3EBBA-A9C9-4B13-B948-2279A9E91CC0}" srcOrd="2" destOrd="0" presId="urn:microsoft.com/office/officeart/2018/2/layout/IconLabelList"/>
    <dgm:cxn modelId="{A443F17F-E138-4CE2-9A77-E6726FE37953}" type="presParOf" srcId="{BEAE6D0B-7AAB-4720-9155-DAAB3531498E}" destId="{90911756-FC00-4655-A57B-6075056292BD}" srcOrd="3" destOrd="0" presId="urn:microsoft.com/office/officeart/2018/2/layout/IconLabelList"/>
    <dgm:cxn modelId="{279E9283-7440-4B7C-8CE7-0169BDFBBD64}" type="presParOf" srcId="{BEAE6D0B-7AAB-4720-9155-DAAB3531498E}" destId="{5736656E-FC20-4A02-9F36-B5D43236A241}" srcOrd="4" destOrd="0" presId="urn:microsoft.com/office/officeart/2018/2/layout/IconLabelList"/>
    <dgm:cxn modelId="{00E2408F-E582-4819-AE65-BC36F38D877A}" type="presParOf" srcId="{5736656E-FC20-4A02-9F36-B5D43236A241}" destId="{D43327CB-2955-4E9E-827B-4C5674D0433F}" srcOrd="0" destOrd="0" presId="urn:microsoft.com/office/officeart/2018/2/layout/IconLabelList"/>
    <dgm:cxn modelId="{7844202F-7013-47DE-9C43-764408422860}" type="presParOf" srcId="{5736656E-FC20-4A02-9F36-B5D43236A241}" destId="{E31C9E9A-9197-4D76-AF8F-291B3FF1859F}" srcOrd="1" destOrd="0" presId="urn:microsoft.com/office/officeart/2018/2/layout/IconLabelList"/>
    <dgm:cxn modelId="{185E58A5-0218-4BE4-A139-B8885991A68B}" type="presParOf" srcId="{5736656E-FC20-4A02-9F36-B5D43236A241}" destId="{D682A470-C26F-46BB-9ECD-0BB6A22CED62}" srcOrd="2" destOrd="0" presId="urn:microsoft.com/office/officeart/2018/2/layout/IconLabelList"/>
    <dgm:cxn modelId="{F6EA0358-0E98-4A49-8DE8-6F97310A5462}" type="presParOf" srcId="{BEAE6D0B-7AAB-4720-9155-DAAB3531498E}" destId="{A6637CE7-0D91-4BF2-A996-6104D80A143E}" srcOrd="5" destOrd="0" presId="urn:microsoft.com/office/officeart/2018/2/layout/IconLabelList"/>
    <dgm:cxn modelId="{2EE1342D-FAD1-44D1-90A9-D1EF4485470B}" type="presParOf" srcId="{BEAE6D0B-7AAB-4720-9155-DAAB3531498E}" destId="{148BB3A2-061F-474D-B07B-E7AAA162DAFB}" srcOrd="6" destOrd="0" presId="urn:microsoft.com/office/officeart/2018/2/layout/IconLabelList"/>
    <dgm:cxn modelId="{6004C2ED-C65F-452E-B34C-DCDA04AB1E14}" type="presParOf" srcId="{148BB3A2-061F-474D-B07B-E7AAA162DAFB}" destId="{7545C2B4-3B3F-454F-8264-B9857EFA4861}" srcOrd="0" destOrd="0" presId="urn:microsoft.com/office/officeart/2018/2/layout/IconLabelList"/>
    <dgm:cxn modelId="{3BBB3DA7-864A-4B38-A446-8126CD82F546}" type="presParOf" srcId="{148BB3A2-061F-474D-B07B-E7AAA162DAFB}" destId="{C76F383A-5284-42FE-A68D-D201D6BFC0D1}" srcOrd="1" destOrd="0" presId="urn:microsoft.com/office/officeart/2018/2/layout/IconLabelList"/>
    <dgm:cxn modelId="{EBA7069E-E75F-4415-8583-C7F81E43E281}" type="presParOf" srcId="{148BB3A2-061F-474D-B07B-E7AAA162DAFB}" destId="{E3E0860E-4BEC-43C8-8001-83DF8CB11AFA}" srcOrd="2" destOrd="0" presId="urn:microsoft.com/office/officeart/2018/2/layout/IconLabelList"/>
    <dgm:cxn modelId="{76A8C572-3731-484A-9A27-EC3E0AC86745}" type="presParOf" srcId="{BEAE6D0B-7AAB-4720-9155-DAAB3531498E}" destId="{9E26EF2E-BEDC-40C9-ADFA-D102AB575497}" srcOrd="7" destOrd="0" presId="urn:microsoft.com/office/officeart/2018/2/layout/IconLabelList"/>
    <dgm:cxn modelId="{DDA0218E-92EC-4195-8B43-08A99149A576}" type="presParOf" srcId="{BEAE6D0B-7AAB-4720-9155-DAAB3531498E}" destId="{0C64A3DE-4B07-48D0-BAB4-9158FA407F5E}" srcOrd="8" destOrd="0" presId="urn:microsoft.com/office/officeart/2018/2/layout/IconLabelList"/>
    <dgm:cxn modelId="{4CFF1B53-323C-4F5B-9D5D-175E10CEE8B9}" type="presParOf" srcId="{0C64A3DE-4B07-48D0-BAB4-9158FA407F5E}" destId="{C33A9479-4472-43BA-8E9B-20CE3D900BCB}" srcOrd="0" destOrd="0" presId="urn:microsoft.com/office/officeart/2018/2/layout/IconLabelList"/>
    <dgm:cxn modelId="{DA015202-9790-48DB-92CC-FAF7C106079D}" type="presParOf" srcId="{0C64A3DE-4B07-48D0-BAB4-9158FA407F5E}" destId="{B68C8BB7-562B-4EA8-BC38-D3D2438387BD}" srcOrd="1" destOrd="0" presId="urn:microsoft.com/office/officeart/2018/2/layout/IconLabelList"/>
    <dgm:cxn modelId="{FA5693EE-E639-4727-B977-7A396A84EE3C}" type="presParOf" srcId="{0C64A3DE-4B07-48D0-BAB4-9158FA407F5E}" destId="{50159A46-1867-4988-B163-E7F7A7F5B909}" srcOrd="2" destOrd="0" presId="urn:microsoft.com/office/officeart/2018/2/layout/IconLabelList"/>
    <dgm:cxn modelId="{5C96E593-0CD0-458E-9BDB-8DA956D392B7}" type="presParOf" srcId="{BEAE6D0B-7AAB-4720-9155-DAAB3531498E}" destId="{9BBD839B-3620-40BA-8819-C08EC4164C03}" srcOrd="9" destOrd="0" presId="urn:microsoft.com/office/officeart/2018/2/layout/IconLabelList"/>
    <dgm:cxn modelId="{1D140999-5F06-420E-938C-0790A91E1FA3}" type="presParOf" srcId="{BEAE6D0B-7AAB-4720-9155-DAAB3531498E}" destId="{22F9EBC0-5ED8-4261-BAF9-0C4E86302BAA}" srcOrd="10" destOrd="0" presId="urn:microsoft.com/office/officeart/2018/2/layout/IconLabelList"/>
    <dgm:cxn modelId="{10C3E729-44DF-45B5-B733-97EC8A8CEE40}" type="presParOf" srcId="{22F9EBC0-5ED8-4261-BAF9-0C4E86302BAA}" destId="{CD11FA27-7335-4F8D-8363-5AE17F22B2CE}" srcOrd="0" destOrd="0" presId="urn:microsoft.com/office/officeart/2018/2/layout/IconLabelList"/>
    <dgm:cxn modelId="{22A8142E-1FFA-45BF-8B51-34E5BBECC415}" type="presParOf" srcId="{22F9EBC0-5ED8-4261-BAF9-0C4E86302BAA}" destId="{78ABC6CB-F738-47FC-9FAB-EFF86D4D3D3C}" srcOrd="1" destOrd="0" presId="urn:microsoft.com/office/officeart/2018/2/layout/IconLabelList"/>
    <dgm:cxn modelId="{307B577B-D4E1-445B-B98A-E1ABA332F368}" type="presParOf" srcId="{22F9EBC0-5ED8-4261-BAF9-0C4E86302BAA}" destId="{B04E97A1-90FD-4CCB-9330-543826C67358}" srcOrd="2" destOrd="0" presId="urn:microsoft.com/office/officeart/2018/2/layout/IconLabelList"/>
    <dgm:cxn modelId="{EB6484F5-1110-46BA-BF40-DE7E7424C774}" type="presParOf" srcId="{BEAE6D0B-7AAB-4720-9155-DAAB3531498E}" destId="{D4AA2E52-74D6-45E1-BD62-FB928DB6DA30}" srcOrd="11" destOrd="0" presId="urn:microsoft.com/office/officeart/2018/2/layout/IconLabelList"/>
    <dgm:cxn modelId="{CE21FC0B-95C4-4DCA-8424-9DA996D15E01}" type="presParOf" srcId="{BEAE6D0B-7AAB-4720-9155-DAAB3531498E}" destId="{0352CC06-1CB7-4E0A-8A6B-B3A501077FE3}" srcOrd="12" destOrd="0" presId="urn:microsoft.com/office/officeart/2018/2/layout/IconLabelList"/>
    <dgm:cxn modelId="{9B3FE5F5-7D22-4F88-89E7-462AE5CA7E07}" type="presParOf" srcId="{0352CC06-1CB7-4E0A-8A6B-B3A501077FE3}" destId="{D8D62613-E494-47B2-B10E-703F2A4D18C1}" srcOrd="0" destOrd="0" presId="urn:microsoft.com/office/officeart/2018/2/layout/IconLabelList"/>
    <dgm:cxn modelId="{46781F21-25A4-456A-9D35-287C95F795A8}" type="presParOf" srcId="{0352CC06-1CB7-4E0A-8A6B-B3A501077FE3}" destId="{07583F5F-C83A-4365-B245-4D48A33CC623}" srcOrd="1" destOrd="0" presId="urn:microsoft.com/office/officeart/2018/2/layout/IconLabelList"/>
    <dgm:cxn modelId="{D927F74C-F0DD-4EA2-8D36-956AF51F0CCE}" type="presParOf" srcId="{0352CC06-1CB7-4E0A-8A6B-B3A501077FE3}" destId="{60993EA6-A17A-4ECD-9A94-07A58351C318}" srcOrd="2" destOrd="0" presId="urn:microsoft.com/office/officeart/2018/2/layout/IconLabelList"/>
    <dgm:cxn modelId="{EA53386C-8815-4135-B5DF-46E0113110B4}" type="presParOf" srcId="{BEAE6D0B-7AAB-4720-9155-DAAB3531498E}" destId="{DED4B020-70E3-464C-A88A-C4F5D574CEF3}" srcOrd="13" destOrd="0" presId="urn:microsoft.com/office/officeart/2018/2/layout/IconLabelList"/>
    <dgm:cxn modelId="{4C3291A6-1AAD-4C13-8CAD-B43B127B52AC}" type="presParOf" srcId="{BEAE6D0B-7AAB-4720-9155-DAAB3531498E}" destId="{E34A6016-EFD4-425B-9840-7D8E8D3D11D8}" srcOrd="14" destOrd="0" presId="urn:microsoft.com/office/officeart/2018/2/layout/IconLabelList"/>
    <dgm:cxn modelId="{B640485A-68C2-4D22-9505-A8CC17192E57}" type="presParOf" srcId="{E34A6016-EFD4-425B-9840-7D8E8D3D11D8}" destId="{516D17E2-C6C9-4175-AFAA-97FBB3C41D78}" srcOrd="0" destOrd="0" presId="urn:microsoft.com/office/officeart/2018/2/layout/IconLabelList"/>
    <dgm:cxn modelId="{731D5B93-D5B9-4232-92E4-D64C62A04AC8}" type="presParOf" srcId="{E34A6016-EFD4-425B-9840-7D8E8D3D11D8}" destId="{4FAC555F-66C9-4FC7-A9D1-E553B538F946}" srcOrd="1" destOrd="0" presId="urn:microsoft.com/office/officeart/2018/2/layout/IconLabelList"/>
    <dgm:cxn modelId="{BAF70B02-3014-45C6-B73F-4A351BCE7B09}" type="presParOf" srcId="{E34A6016-EFD4-425B-9840-7D8E8D3D11D8}" destId="{F6C0A529-937D-4A1D-AF00-E2D2E909A5C2}" srcOrd="2" destOrd="0" presId="urn:microsoft.com/office/officeart/2018/2/layout/IconLabel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2C2A47-C1CA-4181-8EF1-243AC5DB094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BC93824-00B7-4C2C-A1C6-2ED096C892CE}">
      <dgm:prSet/>
      <dgm:spPr/>
      <dgm:t>
        <a:bodyPr/>
        <a:lstStyle/>
        <a:p>
          <a:r>
            <a:rPr lang="tr-TR"/>
            <a:t>Which radiological examination?</a:t>
          </a:r>
          <a:endParaRPr lang="en-US"/>
        </a:p>
      </dgm:t>
    </dgm:pt>
    <dgm:pt modelId="{100CFAB2-25FB-46BA-B655-BDA8C62EE9FD}" type="parTrans" cxnId="{FC39FC18-DE73-48B2-89AC-8136725775AD}">
      <dgm:prSet/>
      <dgm:spPr/>
      <dgm:t>
        <a:bodyPr/>
        <a:lstStyle/>
        <a:p>
          <a:endParaRPr lang="en-US"/>
        </a:p>
      </dgm:t>
    </dgm:pt>
    <dgm:pt modelId="{CD39341C-0AEE-4BDC-8381-F696DB84163B}" type="sibTrans" cxnId="{FC39FC18-DE73-48B2-89AC-8136725775AD}">
      <dgm:prSet/>
      <dgm:spPr/>
      <dgm:t>
        <a:bodyPr/>
        <a:lstStyle/>
        <a:p>
          <a:endParaRPr lang="en-US"/>
        </a:p>
      </dgm:t>
    </dgm:pt>
    <dgm:pt modelId="{1233677E-91F0-45D2-88E2-260FA574A24A}">
      <dgm:prSet/>
      <dgm:spPr/>
      <dgm:t>
        <a:bodyPr/>
        <a:lstStyle/>
        <a:p>
          <a:r>
            <a:rPr lang="tr-TR"/>
            <a:t>Why?</a:t>
          </a:r>
          <a:endParaRPr lang="en-US"/>
        </a:p>
      </dgm:t>
    </dgm:pt>
    <dgm:pt modelId="{F5CE522C-6C44-4C58-ACA4-077BA9222385}" type="parTrans" cxnId="{BF1A979B-C670-4A5C-9178-322CF0AFB612}">
      <dgm:prSet/>
      <dgm:spPr/>
      <dgm:t>
        <a:bodyPr/>
        <a:lstStyle/>
        <a:p>
          <a:endParaRPr lang="en-US"/>
        </a:p>
      </dgm:t>
    </dgm:pt>
    <dgm:pt modelId="{FD17BE89-3629-41AB-B249-4B936C35AE33}" type="sibTrans" cxnId="{BF1A979B-C670-4A5C-9178-322CF0AFB612}">
      <dgm:prSet/>
      <dgm:spPr/>
      <dgm:t>
        <a:bodyPr/>
        <a:lstStyle/>
        <a:p>
          <a:endParaRPr lang="en-US"/>
        </a:p>
      </dgm:t>
    </dgm:pt>
    <dgm:pt modelId="{5FCDC3DE-84DA-4CD9-99E5-49E449282B0E}">
      <dgm:prSet/>
      <dgm:spPr/>
      <dgm:t>
        <a:bodyPr/>
        <a:lstStyle/>
        <a:p>
          <a:r>
            <a:rPr lang="tr-TR"/>
            <a:t>Differential diagnosis?</a:t>
          </a:r>
          <a:endParaRPr lang="en-US"/>
        </a:p>
      </dgm:t>
    </dgm:pt>
    <dgm:pt modelId="{CDB882D6-F7A8-480E-98E3-11902B2BED06}" type="parTrans" cxnId="{CF026446-6E3C-4287-9A70-ECB11883F351}">
      <dgm:prSet/>
      <dgm:spPr/>
      <dgm:t>
        <a:bodyPr/>
        <a:lstStyle/>
        <a:p>
          <a:endParaRPr lang="en-US"/>
        </a:p>
      </dgm:t>
    </dgm:pt>
    <dgm:pt modelId="{0DC8E1B2-D072-4A72-8CFC-989DEEEA8E1A}" type="sibTrans" cxnId="{CF026446-6E3C-4287-9A70-ECB11883F351}">
      <dgm:prSet/>
      <dgm:spPr/>
      <dgm:t>
        <a:bodyPr/>
        <a:lstStyle/>
        <a:p>
          <a:endParaRPr lang="en-US"/>
        </a:p>
      </dgm:t>
    </dgm:pt>
    <dgm:pt modelId="{8047C74D-7000-6A49-9813-895F26DAA617}" type="pres">
      <dgm:prSet presAssocID="{9F2C2A47-C1CA-4181-8EF1-243AC5DB094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1163F9CA-185B-E048-8B1F-BE2066730D56}" type="pres">
      <dgm:prSet presAssocID="{9BC93824-00B7-4C2C-A1C6-2ED096C892CE}" presName="thickLine" presStyleLbl="alignNode1" presStyleIdx="0" presStyleCnt="3"/>
      <dgm:spPr/>
    </dgm:pt>
    <dgm:pt modelId="{2A763DA2-4700-3B40-A73F-0A687F8F26B5}" type="pres">
      <dgm:prSet presAssocID="{9BC93824-00B7-4C2C-A1C6-2ED096C892CE}" presName="horz1" presStyleCnt="0"/>
      <dgm:spPr/>
    </dgm:pt>
    <dgm:pt modelId="{ECE098F6-60ED-CA47-A54D-4D1EF4D1E697}" type="pres">
      <dgm:prSet presAssocID="{9BC93824-00B7-4C2C-A1C6-2ED096C892CE}" presName="tx1" presStyleLbl="revTx" presStyleIdx="0" presStyleCnt="3"/>
      <dgm:spPr/>
      <dgm:t>
        <a:bodyPr/>
        <a:lstStyle/>
        <a:p>
          <a:endParaRPr lang="tr-TR"/>
        </a:p>
      </dgm:t>
    </dgm:pt>
    <dgm:pt modelId="{CE204C40-9673-B84C-9B69-2D19F4F857AF}" type="pres">
      <dgm:prSet presAssocID="{9BC93824-00B7-4C2C-A1C6-2ED096C892CE}" presName="vert1" presStyleCnt="0"/>
      <dgm:spPr/>
    </dgm:pt>
    <dgm:pt modelId="{A572DF4E-5336-564D-A6C2-B7E7EF60FA54}" type="pres">
      <dgm:prSet presAssocID="{1233677E-91F0-45D2-88E2-260FA574A24A}" presName="thickLine" presStyleLbl="alignNode1" presStyleIdx="1" presStyleCnt="3"/>
      <dgm:spPr/>
    </dgm:pt>
    <dgm:pt modelId="{3E9F1076-4862-0A43-83AE-999104135C44}" type="pres">
      <dgm:prSet presAssocID="{1233677E-91F0-45D2-88E2-260FA574A24A}" presName="horz1" presStyleCnt="0"/>
      <dgm:spPr/>
    </dgm:pt>
    <dgm:pt modelId="{6E5BA981-7DD1-7B4C-BE43-464B21F9B14E}" type="pres">
      <dgm:prSet presAssocID="{1233677E-91F0-45D2-88E2-260FA574A24A}" presName="tx1" presStyleLbl="revTx" presStyleIdx="1" presStyleCnt="3"/>
      <dgm:spPr/>
      <dgm:t>
        <a:bodyPr/>
        <a:lstStyle/>
        <a:p>
          <a:endParaRPr lang="tr-TR"/>
        </a:p>
      </dgm:t>
    </dgm:pt>
    <dgm:pt modelId="{131AF77D-EB11-D64D-A393-615B28FD71C3}" type="pres">
      <dgm:prSet presAssocID="{1233677E-91F0-45D2-88E2-260FA574A24A}" presName="vert1" presStyleCnt="0"/>
      <dgm:spPr/>
    </dgm:pt>
    <dgm:pt modelId="{7143371C-EAE7-3F4D-BB05-E4DBE6698149}" type="pres">
      <dgm:prSet presAssocID="{5FCDC3DE-84DA-4CD9-99E5-49E449282B0E}" presName="thickLine" presStyleLbl="alignNode1" presStyleIdx="2" presStyleCnt="3"/>
      <dgm:spPr/>
    </dgm:pt>
    <dgm:pt modelId="{176BEAE6-C829-B745-A391-1716389250AB}" type="pres">
      <dgm:prSet presAssocID="{5FCDC3DE-84DA-4CD9-99E5-49E449282B0E}" presName="horz1" presStyleCnt="0"/>
      <dgm:spPr/>
    </dgm:pt>
    <dgm:pt modelId="{475D2875-1A20-104E-9C80-8518CE0F539E}" type="pres">
      <dgm:prSet presAssocID="{5FCDC3DE-84DA-4CD9-99E5-49E449282B0E}" presName="tx1" presStyleLbl="revTx" presStyleIdx="2" presStyleCnt="3"/>
      <dgm:spPr/>
      <dgm:t>
        <a:bodyPr/>
        <a:lstStyle/>
        <a:p>
          <a:endParaRPr lang="tr-TR"/>
        </a:p>
      </dgm:t>
    </dgm:pt>
    <dgm:pt modelId="{C1D813CE-E4B4-1D45-A28A-534529F1202D}" type="pres">
      <dgm:prSet presAssocID="{5FCDC3DE-84DA-4CD9-99E5-49E449282B0E}" presName="vert1" presStyleCnt="0"/>
      <dgm:spPr/>
    </dgm:pt>
  </dgm:ptLst>
  <dgm:cxnLst>
    <dgm:cxn modelId="{8C49EE74-7B05-3446-BF47-AAD7683321B3}" type="presOf" srcId="{9F2C2A47-C1CA-4181-8EF1-243AC5DB0947}" destId="{8047C74D-7000-6A49-9813-895F26DAA617}" srcOrd="0" destOrd="0" presId="urn:microsoft.com/office/officeart/2008/layout/LinedList"/>
    <dgm:cxn modelId="{FC39FC18-DE73-48B2-89AC-8136725775AD}" srcId="{9F2C2A47-C1CA-4181-8EF1-243AC5DB0947}" destId="{9BC93824-00B7-4C2C-A1C6-2ED096C892CE}" srcOrd="0" destOrd="0" parTransId="{100CFAB2-25FB-46BA-B655-BDA8C62EE9FD}" sibTransId="{CD39341C-0AEE-4BDC-8381-F696DB84163B}"/>
    <dgm:cxn modelId="{D462AAE3-D156-B34A-A94C-EE4F04AAA0D6}" type="presOf" srcId="{5FCDC3DE-84DA-4CD9-99E5-49E449282B0E}" destId="{475D2875-1A20-104E-9C80-8518CE0F539E}" srcOrd="0" destOrd="0" presId="urn:microsoft.com/office/officeart/2008/layout/LinedList"/>
    <dgm:cxn modelId="{BF1A979B-C670-4A5C-9178-322CF0AFB612}" srcId="{9F2C2A47-C1CA-4181-8EF1-243AC5DB0947}" destId="{1233677E-91F0-45D2-88E2-260FA574A24A}" srcOrd="1" destOrd="0" parTransId="{F5CE522C-6C44-4C58-ACA4-077BA9222385}" sibTransId="{FD17BE89-3629-41AB-B249-4B936C35AE33}"/>
    <dgm:cxn modelId="{CF026446-6E3C-4287-9A70-ECB11883F351}" srcId="{9F2C2A47-C1CA-4181-8EF1-243AC5DB0947}" destId="{5FCDC3DE-84DA-4CD9-99E5-49E449282B0E}" srcOrd="2" destOrd="0" parTransId="{CDB882D6-F7A8-480E-98E3-11902B2BED06}" sibTransId="{0DC8E1B2-D072-4A72-8CFC-989DEEEA8E1A}"/>
    <dgm:cxn modelId="{D6029BC8-9B4F-8845-BBF5-A176BFDE450B}" type="presOf" srcId="{9BC93824-00B7-4C2C-A1C6-2ED096C892CE}" destId="{ECE098F6-60ED-CA47-A54D-4D1EF4D1E697}" srcOrd="0" destOrd="0" presId="urn:microsoft.com/office/officeart/2008/layout/LinedList"/>
    <dgm:cxn modelId="{340E1C56-2148-E54A-B144-226CEDD4922D}" type="presOf" srcId="{1233677E-91F0-45D2-88E2-260FA574A24A}" destId="{6E5BA981-7DD1-7B4C-BE43-464B21F9B14E}" srcOrd="0" destOrd="0" presId="urn:microsoft.com/office/officeart/2008/layout/LinedList"/>
    <dgm:cxn modelId="{98A99AE4-6186-2049-AE9F-E21195671EEA}" type="presParOf" srcId="{8047C74D-7000-6A49-9813-895F26DAA617}" destId="{1163F9CA-185B-E048-8B1F-BE2066730D56}" srcOrd="0" destOrd="0" presId="urn:microsoft.com/office/officeart/2008/layout/LinedList"/>
    <dgm:cxn modelId="{FC7CBA31-459D-254D-BFAA-1799D807D857}" type="presParOf" srcId="{8047C74D-7000-6A49-9813-895F26DAA617}" destId="{2A763DA2-4700-3B40-A73F-0A687F8F26B5}" srcOrd="1" destOrd="0" presId="urn:microsoft.com/office/officeart/2008/layout/LinedList"/>
    <dgm:cxn modelId="{77987627-64A0-024D-B03A-21DE5344B922}" type="presParOf" srcId="{2A763DA2-4700-3B40-A73F-0A687F8F26B5}" destId="{ECE098F6-60ED-CA47-A54D-4D1EF4D1E697}" srcOrd="0" destOrd="0" presId="urn:microsoft.com/office/officeart/2008/layout/LinedList"/>
    <dgm:cxn modelId="{DCB9054B-09B0-F44A-BA0F-F558BE4E5869}" type="presParOf" srcId="{2A763DA2-4700-3B40-A73F-0A687F8F26B5}" destId="{CE204C40-9673-B84C-9B69-2D19F4F857AF}" srcOrd="1" destOrd="0" presId="urn:microsoft.com/office/officeart/2008/layout/LinedList"/>
    <dgm:cxn modelId="{60742928-B3CD-C048-9ED8-934EAC6C0683}" type="presParOf" srcId="{8047C74D-7000-6A49-9813-895F26DAA617}" destId="{A572DF4E-5336-564D-A6C2-B7E7EF60FA54}" srcOrd="2" destOrd="0" presId="urn:microsoft.com/office/officeart/2008/layout/LinedList"/>
    <dgm:cxn modelId="{55D4A3D3-3FA1-2842-8B80-775E5B46DFDA}" type="presParOf" srcId="{8047C74D-7000-6A49-9813-895F26DAA617}" destId="{3E9F1076-4862-0A43-83AE-999104135C44}" srcOrd="3" destOrd="0" presId="urn:microsoft.com/office/officeart/2008/layout/LinedList"/>
    <dgm:cxn modelId="{C9072E76-C7E0-914A-AB93-711E8AD764CF}" type="presParOf" srcId="{3E9F1076-4862-0A43-83AE-999104135C44}" destId="{6E5BA981-7DD1-7B4C-BE43-464B21F9B14E}" srcOrd="0" destOrd="0" presId="urn:microsoft.com/office/officeart/2008/layout/LinedList"/>
    <dgm:cxn modelId="{D6E4876B-7C1F-A048-A417-0D2CB5EB2A5E}" type="presParOf" srcId="{3E9F1076-4862-0A43-83AE-999104135C44}" destId="{131AF77D-EB11-D64D-A393-615B28FD71C3}" srcOrd="1" destOrd="0" presId="urn:microsoft.com/office/officeart/2008/layout/LinedList"/>
    <dgm:cxn modelId="{D37675B1-11EF-674A-9BA6-F6A87B007F95}" type="presParOf" srcId="{8047C74D-7000-6A49-9813-895F26DAA617}" destId="{7143371C-EAE7-3F4D-BB05-E4DBE6698149}" srcOrd="4" destOrd="0" presId="urn:microsoft.com/office/officeart/2008/layout/LinedList"/>
    <dgm:cxn modelId="{8FDA716F-69F5-E141-BBFE-981A3F1C3D8B}" type="presParOf" srcId="{8047C74D-7000-6A49-9813-895F26DAA617}" destId="{176BEAE6-C829-B745-A391-1716389250AB}" srcOrd="5" destOrd="0" presId="urn:microsoft.com/office/officeart/2008/layout/LinedList"/>
    <dgm:cxn modelId="{D2F85700-5586-7346-85D3-20C410A016FB}" type="presParOf" srcId="{176BEAE6-C829-B745-A391-1716389250AB}" destId="{475D2875-1A20-104E-9C80-8518CE0F539E}" srcOrd="0" destOrd="0" presId="urn:microsoft.com/office/officeart/2008/layout/LinedList"/>
    <dgm:cxn modelId="{5BBFBA8A-CD36-8F44-9ABE-4BDC149D2273}" type="presParOf" srcId="{176BEAE6-C829-B745-A391-1716389250AB}" destId="{C1D813CE-E4B4-1D45-A28A-534529F1202D}" srcOrd="1" destOrd="0" presId="urn:microsoft.com/office/officeart/2008/layout/Lined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F2C2A47-C1CA-4181-8EF1-243AC5DB094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BC93824-00B7-4C2C-A1C6-2ED096C892CE}">
      <dgm:prSet/>
      <dgm:spPr/>
      <dgm:t>
        <a:bodyPr/>
        <a:lstStyle/>
        <a:p>
          <a:r>
            <a:rPr lang="tr-TR"/>
            <a:t>Which radiological examination?</a:t>
          </a:r>
          <a:endParaRPr lang="en-US"/>
        </a:p>
      </dgm:t>
    </dgm:pt>
    <dgm:pt modelId="{100CFAB2-25FB-46BA-B655-BDA8C62EE9FD}" type="parTrans" cxnId="{FC39FC18-DE73-48B2-89AC-8136725775AD}">
      <dgm:prSet/>
      <dgm:spPr/>
      <dgm:t>
        <a:bodyPr/>
        <a:lstStyle/>
        <a:p>
          <a:endParaRPr lang="en-US"/>
        </a:p>
      </dgm:t>
    </dgm:pt>
    <dgm:pt modelId="{CD39341C-0AEE-4BDC-8381-F696DB84163B}" type="sibTrans" cxnId="{FC39FC18-DE73-48B2-89AC-8136725775AD}">
      <dgm:prSet/>
      <dgm:spPr/>
      <dgm:t>
        <a:bodyPr/>
        <a:lstStyle/>
        <a:p>
          <a:endParaRPr lang="en-US"/>
        </a:p>
      </dgm:t>
    </dgm:pt>
    <dgm:pt modelId="{1233677E-91F0-45D2-88E2-260FA574A24A}">
      <dgm:prSet/>
      <dgm:spPr/>
      <dgm:t>
        <a:bodyPr/>
        <a:lstStyle/>
        <a:p>
          <a:r>
            <a:rPr lang="tr-TR"/>
            <a:t>Why?</a:t>
          </a:r>
          <a:endParaRPr lang="en-US"/>
        </a:p>
      </dgm:t>
    </dgm:pt>
    <dgm:pt modelId="{F5CE522C-6C44-4C58-ACA4-077BA9222385}" type="parTrans" cxnId="{BF1A979B-C670-4A5C-9178-322CF0AFB612}">
      <dgm:prSet/>
      <dgm:spPr/>
      <dgm:t>
        <a:bodyPr/>
        <a:lstStyle/>
        <a:p>
          <a:endParaRPr lang="en-US"/>
        </a:p>
      </dgm:t>
    </dgm:pt>
    <dgm:pt modelId="{FD17BE89-3629-41AB-B249-4B936C35AE33}" type="sibTrans" cxnId="{BF1A979B-C670-4A5C-9178-322CF0AFB612}">
      <dgm:prSet/>
      <dgm:spPr/>
      <dgm:t>
        <a:bodyPr/>
        <a:lstStyle/>
        <a:p>
          <a:endParaRPr lang="en-US"/>
        </a:p>
      </dgm:t>
    </dgm:pt>
    <dgm:pt modelId="{5FCDC3DE-84DA-4CD9-99E5-49E449282B0E}">
      <dgm:prSet/>
      <dgm:spPr/>
      <dgm:t>
        <a:bodyPr/>
        <a:lstStyle/>
        <a:p>
          <a:r>
            <a:rPr lang="tr-TR"/>
            <a:t>Differential diagnosis?</a:t>
          </a:r>
          <a:endParaRPr lang="en-US"/>
        </a:p>
      </dgm:t>
    </dgm:pt>
    <dgm:pt modelId="{CDB882D6-F7A8-480E-98E3-11902B2BED06}" type="parTrans" cxnId="{CF026446-6E3C-4287-9A70-ECB11883F351}">
      <dgm:prSet/>
      <dgm:spPr/>
      <dgm:t>
        <a:bodyPr/>
        <a:lstStyle/>
        <a:p>
          <a:endParaRPr lang="en-US"/>
        </a:p>
      </dgm:t>
    </dgm:pt>
    <dgm:pt modelId="{0DC8E1B2-D072-4A72-8CFC-989DEEEA8E1A}" type="sibTrans" cxnId="{CF026446-6E3C-4287-9A70-ECB11883F351}">
      <dgm:prSet/>
      <dgm:spPr/>
      <dgm:t>
        <a:bodyPr/>
        <a:lstStyle/>
        <a:p>
          <a:endParaRPr lang="en-US"/>
        </a:p>
      </dgm:t>
    </dgm:pt>
    <dgm:pt modelId="{8047C74D-7000-6A49-9813-895F26DAA617}" type="pres">
      <dgm:prSet presAssocID="{9F2C2A47-C1CA-4181-8EF1-243AC5DB094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1163F9CA-185B-E048-8B1F-BE2066730D56}" type="pres">
      <dgm:prSet presAssocID="{9BC93824-00B7-4C2C-A1C6-2ED096C892CE}" presName="thickLine" presStyleLbl="alignNode1" presStyleIdx="0" presStyleCnt="3"/>
      <dgm:spPr/>
    </dgm:pt>
    <dgm:pt modelId="{2A763DA2-4700-3B40-A73F-0A687F8F26B5}" type="pres">
      <dgm:prSet presAssocID="{9BC93824-00B7-4C2C-A1C6-2ED096C892CE}" presName="horz1" presStyleCnt="0"/>
      <dgm:spPr/>
    </dgm:pt>
    <dgm:pt modelId="{ECE098F6-60ED-CA47-A54D-4D1EF4D1E697}" type="pres">
      <dgm:prSet presAssocID="{9BC93824-00B7-4C2C-A1C6-2ED096C892CE}" presName="tx1" presStyleLbl="revTx" presStyleIdx="0" presStyleCnt="3"/>
      <dgm:spPr/>
      <dgm:t>
        <a:bodyPr/>
        <a:lstStyle/>
        <a:p>
          <a:endParaRPr lang="tr-TR"/>
        </a:p>
      </dgm:t>
    </dgm:pt>
    <dgm:pt modelId="{CE204C40-9673-B84C-9B69-2D19F4F857AF}" type="pres">
      <dgm:prSet presAssocID="{9BC93824-00B7-4C2C-A1C6-2ED096C892CE}" presName="vert1" presStyleCnt="0"/>
      <dgm:spPr/>
    </dgm:pt>
    <dgm:pt modelId="{A572DF4E-5336-564D-A6C2-B7E7EF60FA54}" type="pres">
      <dgm:prSet presAssocID="{1233677E-91F0-45D2-88E2-260FA574A24A}" presName="thickLine" presStyleLbl="alignNode1" presStyleIdx="1" presStyleCnt="3"/>
      <dgm:spPr/>
    </dgm:pt>
    <dgm:pt modelId="{3E9F1076-4862-0A43-83AE-999104135C44}" type="pres">
      <dgm:prSet presAssocID="{1233677E-91F0-45D2-88E2-260FA574A24A}" presName="horz1" presStyleCnt="0"/>
      <dgm:spPr/>
    </dgm:pt>
    <dgm:pt modelId="{6E5BA981-7DD1-7B4C-BE43-464B21F9B14E}" type="pres">
      <dgm:prSet presAssocID="{1233677E-91F0-45D2-88E2-260FA574A24A}" presName="tx1" presStyleLbl="revTx" presStyleIdx="1" presStyleCnt="3"/>
      <dgm:spPr/>
      <dgm:t>
        <a:bodyPr/>
        <a:lstStyle/>
        <a:p>
          <a:endParaRPr lang="tr-TR"/>
        </a:p>
      </dgm:t>
    </dgm:pt>
    <dgm:pt modelId="{131AF77D-EB11-D64D-A393-615B28FD71C3}" type="pres">
      <dgm:prSet presAssocID="{1233677E-91F0-45D2-88E2-260FA574A24A}" presName="vert1" presStyleCnt="0"/>
      <dgm:spPr/>
    </dgm:pt>
    <dgm:pt modelId="{7143371C-EAE7-3F4D-BB05-E4DBE6698149}" type="pres">
      <dgm:prSet presAssocID="{5FCDC3DE-84DA-4CD9-99E5-49E449282B0E}" presName="thickLine" presStyleLbl="alignNode1" presStyleIdx="2" presStyleCnt="3"/>
      <dgm:spPr/>
    </dgm:pt>
    <dgm:pt modelId="{176BEAE6-C829-B745-A391-1716389250AB}" type="pres">
      <dgm:prSet presAssocID="{5FCDC3DE-84DA-4CD9-99E5-49E449282B0E}" presName="horz1" presStyleCnt="0"/>
      <dgm:spPr/>
    </dgm:pt>
    <dgm:pt modelId="{475D2875-1A20-104E-9C80-8518CE0F539E}" type="pres">
      <dgm:prSet presAssocID="{5FCDC3DE-84DA-4CD9-99E5-49E449282B0E}" presName="tx1" presStyleLbl="revTx" presStyleIdx="2" presStyleCnt="3"/>
      <dgm:spPr/>
      <dgm:t>
        <a:bodyPr/>
        <a:lstStyle/>
        <a:p>
          <a:endParaRPr lang="tr-TR"/>
        </a:p>
      </dgm:t>
    </dgm:pt>
    <dgm:pt modelId="{C1D813CE-E4B4-1D45-A28A-534529F1202D}" type="pres">
      <dgm:prSet presAssocID="{5FCDC3DE-84DA-4CD9-99E5-49E449282B0E}" presName="vert1" presStyleCnt="0"/>
      <dgm:spPr/>
    </dgm:pt>
  </dgm:ptLst>
  <dgm:cxnLst>
    <dgm:cxn modelId="{8C49EE74-7B05-3446-BF47-AAD7683321B3}" type="presOf" srcId="{9F2C2A47-C1CA-4181-8EF1-243AC5DB0947}" destId="{8047C74D-7000-6A49-9813-895F26DAA617}" srcOrd="0" destOrd="0" presId="urn:microsoft.com/office/officeart/2008/layout/LinedList"/>
    <dgm:cxn modelId="{FC39FC18-DE73-48B2-89AC-8136725775AD}" srcId="{9F2C2A47-C1CA-4181-8EF1-243AC5DB0947}" destId="{9BC93824-00B7-4C2C-A1C6-2ED096C892CE}" srcOrd="0" destOrd="0" parTransId="{100CFAB2-25FB-46BA-B655-BDA8C62EE9FD}" sibTransId="{CD39341C-0AEE-4BDC-8381-F696DB84163B}"/>
    <dgm:cxn modelId="{D462AAE3-D156-B34A-A94C-EE4F04AAA0D6}" type="presOf" srcId="{5FCDC3DE-84DA-4CD9-99E5-49E449282B0E}" destId="{475D2875-1A20-104E-9C80-8518CE0F539E}" srcOrd="0" destOrd="0" presId="urn:microsoft.com/office/officeart/2008/layout/LinedList"/>
    <dgm:cxn modelId="{BF1A979B-C670-4A5C-9178-322CF0AFB612}" srcId="{9F2C2A47-C1CA-4181-8EF1-243AC5DB0947}" destId="{1233677E-91F0-45D2-88E2-260FA574A24A}" srcOrd="1" destOrd="0" parTransId="{F5CE522C-6C44-4C58-ACA4-077BA9222385}" sibTransId="{FD17BE89-3629-41AB-B249-4B936C35AE33}"/>
    <dgm:cxn modelId="{CF026446-6E3C-4287-9A70-ECB11883F351}" srcId="{9F2C2A47-C1CA-4181-8EF1-243AC5DB0947}" destId="{5FCDC3DE-84DA-4CD9-99E5-49E449282B0E}" srcOrd="2" destOrd="0" parTransId="{CDB882D6-F7A8-480E-98E3-11902B2BED06}" sibTransId="{0DC8E1B2-D072-4A72-8CFC-989DEEEA8E1A}"/>
    <dgm:cxn modelId="{D6029BC8-9B4F-8845-BBF5-A176BFDE450B}" type="presOf" srcId="{9BC93824-00B7-4C2C-A1C6-2ED096C892CE}" destId="{ECE098F6-60ED-CA47-A54D-4D1EF4D1E697}" srcOrd="0" destOrd="0" presId="urn:microsoft.com/office/officeart/2008/layout/LinedList"/>
    <dgm:cxn modelId="{340E1C56-2148-E54A-B144-226CEDD4922D}" type="presOf" srcId="{1233677E-91F0-45D2-88E2-260FA574A24A}" destId="{6E5BA981-7DD1-7B4C-BE43-464B21F9B14E}" srcOrd="0" destOrd="0" presId="urn:microsoft.com/office/officeart/2008/layout/LinedList"/>
    <dgm:cxn modelId="{98A99AE4-6186-2049-AE9F-E21195671EEA}" type="presParOf" srcId="{8047C74D-7000-6A49-9813-895F26DAA617}" destId="{1163F9CA-185B-E048-8B1F-BE2066730D56}" srcOrd="0" destOrd="0" presId="urn:microsoft.com/office/officeart/2008/layout/LinedList"/>
    <dgm:cxn modelId="{FC7CBA31-459D-254D-BFAA-1799D807D857}" type="presParOf" srcId="{8047C74D-7000-6A49-9813-895F26DAA617}" destId="{2A763DA2-4700-3B40-A73F-0A687F8F26B5}" srcOrd="1" destOrd="0" presId="urn:microsoft.com/office/officeart/2008/layout/LinedList"/>
    <dgm:cxn modelId="{77987627-64A0-024D-B03A-21DE5344B922}" type="presParOf" srcId="{2A763DA2-4700-3B40-A73F-0A687F8F26B5}" destId="{ECE098F6-60ED-CA47-A54D-4D1EF4D1E697}" srcOrd="0" destOrd="0" presId="urn:microsoft.com/office/officeart/2008/layout/LinedList"/>
    <dgm:cxn modelId="{DCB9054B-09B0-F44A-BA0F-F558BE4E5869}" type="presParOf" srcId="{2A763DA2-4700-3B40-A73F-0A687F8F26B5}" destId="{CE204C40-9673-B84C-9B69-2D19F4F857AF}" srcOrd="1" destOrd="0" presId="urn:microsoft.com/office/officeart/2008/layout/LinedList"/>
    <dgm:cxn modelId="{60742928-B3CD-C048-9ED8-934EAC6C0683}" type="presParOf" srcId="{8047C74D-7000-6A49-9813-895F26DAA617}" destId="{A572DF4E-5336-564D-A6C2-B7E7EF60FA54}" srcOrd="2" destOrd="0" presId="urn:microsoft.com/office/officeart/2008/layout/LinedList"/>
    <dgm:cxn modelId="{55D4A3D3-3FA1-2842-8B80-775E5B46DFDA}" type="presParOf" srcId="{8047C74D-7000-6A49-9813-895F26DAA617}" destId="{3E9F1076-4862-0A43-83AE-999104135C44}" srcOrd="3" destOrd="0" presId="urn:microsoft.com/office/officeart/2008/layout/LinedList"/>
    <dgm:cxn modelId="{C9072E76-C7E0-914A-AB93-711E8AD764CF}" type="presParOf" srcId="{3E9F1076-4862-0A43-83AE-999104135C44}" destId="{6E5BA981-7DD1-7B4C-BE43-464B21F9B14E}" srcOrd="0" destOrd="0" presId="urn:microsoft.com/office/officeart/2008/layout/LinedList"/>
    <dgm:cxn modelId="{D6E4876B-7C1F-A048-A417-0D2CB5EB2A5E}" type="presParOf" srcId="{3E9F1076-4862-0A43-83AE-999104135C44}" destId="{131AF77D-EB11-D64D-A393-615B28FD71C3}" srcOrd="1" destOrd="0" presId="urn:microsoft.com/office/officeart/2008/layout/LinedList"/>
    <dgm:cxn modelId="{D37675B1-11EF-674A-9BA6-F6A87B007F95}" type="presParOf" srcId="{8047C74D-7000-6A49-9813-895F26DAA617}" destId="{7143371C-EAE7-3F4D-BB05-E4DBE6698149}" srcOrd="4" destOrd="0" presId="urn:microsoft.com/office/officeart/2008/layout/LinedList"/>
    <dgm:cxn modelId="{8FDA716F-69F5-E141-BBFE-981A3F1C3D8B}" type="presParOf" srcId="{8047C74D-7000-6A49-9813-895F26DAA617}" destId="{176BEAE6-C829-B745-A391-1716389250AB}" srcOrd="5" destOrd="0" presId="urn:microsoft.com/office/officeart/2008/layout/LinedList"/>
    <dgm:cxn modelId="{D2F85700-5586-7346-85D3-20C410A016FB}" type="presParOf" srcId="{176BEAE6-C829-B745-A391-1716389250AB}" destId="{475D2875-1A20-104E-9C80-8518CE0F539E}" srcOrd="0" destOrd="0" presId="urn:microsoft.com/office/officeart/2008/layout/LinedList"/>
    <dgm:cxn modelId="{5BBFBA8A-CD36-8F44-9ABE-4BDC149D2273}" type="presParOf" srcId="{176BEAE6-C829-B745-A391-1716389250AB}" destId="{C1D813CE-E4B4-1D45-A28A-534529F1202D}" srcOrd="1" destOrd="0" presId="urn:microsoft.com/office/officeart/2008/layout/Lined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F2C2A47-C1CA-4181-8EF1-243AC5DB094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BC93824-00B7-4C2C-A1C6-2ED096C892CE}">
      <dgm:prSet/>
      <dgm:spPr/>
      <dgm:t>
        <a:bodyPr/>
        <a:lstStyle/>
        <a:p>
          <a:r>
            <a:rPr lang="tr-TR"/>
            <a:t>Which radiological examination?</a:t>
          </a:r>
          <a:endParaRPr lang="en-US"/>
        </a:p>
      </dgm:t>
    </dgm:pt>
    <dgm:pt modelId="{100CFAB2-25FB-46BA-B655-BDA8C62EE9FD}" type="parTrans" cxnId="{FC39FC18-DE73-48B2-89AC-8136725775AD}">
      <dgm:prSet/>
      <dgm:spPr/>
      <dgm:t>
        <a:bodyPr/>
        <a:lstStyle/>
        <a:p>
          <a:endParaRPr lang="en-US"/>
        </a:p>
      </dgm:t>
    </dgm:pt>
    <dgm:pt modelId="{CD39341C-0AEE-4BDC-8381-F696DB84163B}" type="sibTrans" cxnId="{FC39FC18-DE73-48B2-89AC-8136725775AD}">
      <dgm:prSet/>
      <dgm:spPr/>
      <dgm:t>
        <a:bodyPr/>
        <a:lstStyle/>
        <a:p>
          <a:endParaRPr lang="en-US"/>
        </a:p>
      </dgm:t>
    </dgm:pt>
    <dgm:pt modelId="{1233677E-91F0-45D2-88E2-260FA574A24A}">
      <dgm:prSet/>
      <dgm:spPr/>
      <dgm:t>
        <a:bodyPr/>
        <a:lstStyle/>
        <a:p>
          <a:r>
            <a:rPr lang="tr-TR"/>
            <a:t>Why?</a:t>
          </a:r>
          <a:endParaRPr lang="en-US"/>
        </a:p>
      </dgm:t>
    </dgm:pt>
    <dgm:pt modelId="{F5CE522C-6C44-4C58-ACA4-077BA9222385}" type="parTrans" cxnId="{BF1A979B-C670-4A5C-9178-322CF0AFB612}">
      <dgm:prSet/>
      <dgm:spPr/>
      <dgm:t>
        <a:bodyPr/>
        <a:lstStyle/>
        <a:p>
          <a:endParaRPr lang="en-US"/>
        </a:p>
      </dgm:t>
    </dgm:pt>
    <dgm:pt modelId="{FD17BE89-3629-41AB-B249-4B936C35AE33}" type="sibTrans" cxnId="{BF1A979B-C670-4A5C-9178-322CF0AFB612}">
      <dgm:prSet/>
      <dgm:spPr/>
      <dgm:t>
        <a:bodyPr/>
        <a:lstStyle/>
        <a:p>
          <a:endParaRPr lang="en-US"/>
        </a:p>
      </dgm:t>
    </dgm:pt>
    <dgm:pt modelId="{5FCDC3DE-84DA-4CD9-99E5-49E449282B0E}">
      <dgm:prSet/>
      <dgm:spPr/>
      <dgm:t>
        <a:bodyPr/>
        <a:lstStyle/>
        <a:p>
          <a:r>
            <a:rPr lang="tr-TR"/>
            <a:t>Differential diagnosis?</a:t>
          </a:r>
          <a:endParaRPr lang="en-US"/>
        </a:p>
      </dgm:t>
    </dgm:pt>
    <dgm:pt modelId="{CDB882D6-F7A8-480E-98E3-11902B2BED06}" type="parTrans" cxnId="{CF026446-6E3C-4287-9A70-ECB11883F351}">
      <dgm:prSet/>
      <dgm:spPr/>
      <dgm:t>
        <a:bodyPr/>
        <a:lstStyle/>
        <a:p>
          <a:endParaRPr lang="en-US"/>
        </a:p>
      </dgm:t>
    </dgm:pt>
    <dgm:pt modelId="{0DC8E1B2-D072-4A72-8CFC-989DEEEA8E1A}" type="sibTrans" cxnId="{CF026446-6E3C-4287-9A70-ECB11883F351}">
      <dgm:prSet/>
      <dgm:spPr/>
      <dgm:t>
        <a:bodyPr/>
        <a:lstStyle/>
        <a:p>
          <a:endParaRPr lang="en-US"/>
        </a:p>
      </dgm:t>
    </dgm:pt>
    <dgm:pt modelId="{8047C74D-7000-6A49-9813-895F26DAA617}" type="pres">
      <dgm:prSet presAssocID="{9F2C2A47-C1CA-4181-8EF1-243AC5DB094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1163F9CA-185B-E048-8B1F-BE2066730D56}" type="pres">
      <dgm:prSet presAssocID="{9BC93824-00B7-4C2C-A1C6-2ED096C892CE}" presName="thickLine" presStyleLbl="alignNode1" presStyleIdx="0" presStyleCnt="3"/>
      <dgm:spPr/>
    </dgm:pt>
    <dgm:pt modelId="{2A763DA2-4700-3B40-A73F-0A687F8F26B5}" type="pres">
      <dgm:prSet presAssocID="{9BC93824-00B7-4C2C-A1C6-2ED096C892CE}" presName="horz1" presStyleCnt="0"/>
      <dgm:spPr/>
    </dgm:pt>
    <dgm:pt modelId="{ECE098F6-60ED-CA47-A54D-4D1EF4D1E697}" type="pres">
      <dgm:prSet presAssocID="{9BC93824-00B7-4C2C-A1C6-2ED096C892CE}" presName="tx1" presStyleLbl="revTx" presStyleIdx="0" presStyleCnt="3"/>
      <dgm:spPr/>
      <dgm:t>
        <a:bodyPr/>
        <a:lstStyle/>
        <a:p>
          <a:endParaRPr lang="tr-TR"/>
        </a:p>
      </dgm:t>
    </dgm:pt>
    <dgm:pt modelId="{CE204C40-9673-B84C-9B69-2D19F4F857AF}" type="pres">
      <dgm:prSet presAssocID="{9BC93824-00B7-4C2C-A1C6-2ED096C892CE}" presName="vert1" presStyleCnt="0"/>
      <dgm:spPr/>
    </dgm:pt>
    <dgm:pt modelId="{A572DF4E-5336-564D-A6C2-B7E7EF60FA54}" type="pres">
      <dgm:prSet presAssocID="{1233677E-91F0-45D2-88E2-260FA574A24A}" presName="thickLine" presStyleLbl="alignNode1" presStyleIdx="1" presStyleCnt="3"/>
      <dgm:spPr/>
    </dgm:pt>
    <dgm:pt modelId="{3E9F1076-4862-0A43-83AE-999104135C44}" type="pres">
      <dgm:prSet presAssocID="{1233677E-91F0-45D2-88E2-260FA574A24A}" presName="horz1" presStyleCnt="0"/>
      <dgm:spPr/>
    </dgm:pt>
    <dgm:pt modelId="{6E5BA981-7DD1-7B4C-BE43-464B21F9B14E}" type="pres">
      <dgm:prSet presAssocID="{1233677E-91F0-45D2-88E2-260FA574A24A}" presName="tx1" presStyleLbl="revTx" presStyleIdx="1" presStyleCnt="3"/>
      <dgm:spPr/>
      <dgm:t>
        <a:bodyPr/>
        <a:lstStyle/>
        <a:p>
          <a:endParaRPr lang="tr-TR"/>
        </a:p>
      </dgm:t>
    </dgm:pt>
    <dgm:pt modelId="{131AF77D-EB11-D64D-A393-615B28FD71C3}" type="pres">
      <dgm:prSet presAssocID="{1233677E-91F0-45D2-88E2-260FA574A24A}" presName="vert1" presStyleCnt="0"/>
      <dgm:spPr/>
    </dgm:pt>
    <dgm:pt modelId="{7143371C-EAE7-3F4D-BB05-E4DBE6698149}" type="pres">
      <dgm:prSet presAssocID="{5FCDC3DE-84DA-4CD9-99E5-49E449282B0E}" presName="thickLine" presStyleLbl="alignNode1" presStyleIdx="2" presStyleCnt="3"/>
      <dgm:spPr/>
    </dgm:pt>
    <dgm:pt modelId="{176BEAE6-C829-B745-A391-1716389250AB}" type="pres">
      <dgm:prSet presAssocID="{5FCDC3DE-84DA-4CD9-99E5-49E449282B0E}" presName="horz1" presStyleCnt="0"/>
      <dgm:spPr/>
    </dgm:pt>
    <dgm:pt modelId="{475D2875-1A20-104E-9C80-8518CE0F539E}" type="pres">
      <dgm:prSet presAssocID="{5FCDC3DE-84DA-4CD9-99E5-49E449282B0E}" presName="tx1" presStyleLbl="revTx" presStyleIdx="2" presStyleCnt="3"/>
      <dgm:spPr/>
      <dgm:t>
        <a:bodyPr/>
        <a:lstStyle/>
        <a:p>
          <a:endParaRPr lang="tr-TR"/>
        </a:p>
      </dgm:t>
    </dgm:pt>
    <dgm:pt modelId="{C1D813CE-E4B4-1D45-A28A-534529F1202D}" type="pres">
      <dgm:prSet presAssocID="{5FCDC3DE-84DA-4CD9-99E5-49E449282B0E}" presName="vert1" presStyleCnt="0"/>
      <dgm:spPr/>
    </dgm:pt>
  </dgm:ptLst>
  <dgm:cxnLst>
    <dgm:cxn modelId="{8C49EE74-7B05-3446-BF47-AAD7683321B3}" type="presOf" srcId="{9F2C2A47-C1CA-4181-8EF1-243AC5DB0947}" destId="{8047C74D-7000-6A49-9813-895F26DAA617}" srcOrd="0" destOrd="0" presId="urn:microsoft.com/office/officeart/2008/layout/LinedList"/>
    <dgm:cxn modelId="{FC39FC18-DE73-48B2-89AC-8136725775AD}" srcId="{9F2C2A47-C1CA-4181-8EF1-243AC5DB0947}" destId="{9BC93824-00B7-4C2C-A1C6-2ED096C892CE}" srcOrd="0" destOrd="0" parTransId="{100CFAB2-25FB-46BA-B655-BDA8C62EE9FD}" sibTransId="{CD39341C-0AEE-4BDC-8381-F696DB84163B}"/>
    <dgm:cxn modelId="{D462AAE3-D156-B34A-A94C-EE4F04AAA0D6}" type="presOf" srcId="{5FCDC3DE-84DA-4CD9-99E5-49E449282B0E}" destId="{475D2875-1A20-104E-9C80-8518CE0F539E}" srcOrd="0" destOrd="0" presId="urn:microsoft.com/office/officeart/2008/layout/LinedList"/>
    <dgm:cxn modelId="{BF1A979B-C670-4A5C-9178-322CF0AFB612}" srcId="{9F2C2A47-C1CA-4181-8EF1-243AC5DB0947}" destId="{1233677E-91F0-45D2-88E2-260FA574A24A}" srcOrd="1" destOrd="0" parTransId="{F5CE522C-6C44-4C58-ACA4-077BA9222385}" sibTransId="{FD17BE89-3629-41AB-B249-4B936C35AE33}"/>
    <dgm:cxn modelId="{CF026446-6E3C-4287-9A70-ECB11883F351}" srcId="{9F2C2A47-C1CA-4181-8EF1-243AC5DB0947}" destId="{5FCDC3DE-84DA-4CD9-99E5-49E449282B0E}" srcOrd="2" destOrd="0" parTransId="{CDB882D6-F7A8-480E-98E3-11902B2BED06}" sibTransId="{0DC8E1B2-D072-4A72-8CFC-989DEEEA8E1A}"/>
    <dgm:cxn modelId="{D6029BC8-9B4F-8845-BBF5-A176BFDE450B}" type="presOf" srcId="{9BC93824-00B7-4C2C-A1C6-2ED096C892CE}" destId="{ECE098F6-60ED-CA47-A54D-4D1EF4D1E697}" srcOrd="0" destOrd="0" presId="urn:microsoft.com/office/officeart/2008/layout/LinedList"/>
    <dgm:cxn modelId="{340E1C56-2148-E54A-B144-226CEDD4922D}" type="presOf" srcId="{1233677E-91F0-45D2-88E2-260FA574A24A}" destId="{6E5BA981-7DD1-7B4C-BE43-464B21F9B14E}" srcOrd="0" destOrd="0" presId="urn:microsoft.com/office/officeart/2008/layout/LinedList"/>
    <dgm:cxn modelId="{98A99AE4-6186-2049-AE9F-E21195671EEA}" type="presParOf" srcId="{8047C74D-7000-6A49-9813-895F26DAA617}" destId="{1163F9CA-185B-E048-8B1F-BE2066730D56}" srcOrd="0" destOrd="0" presId="urn:microsoft.com/office/officeart/2008/layout/LinedList"/>
    <dgm:cxn modelId="{FC7CBA31-459D-254D-BFAA-1799D807D857}" type="presParOf" srcId="{8047C74D-7000-6A49-9813-895F26DAA617}" destId="{2A763DA2-4700-3B40-A73F-0A687F8F26B5}" srcOrd="1" destOrd="0" presId="urn:microsoft.com/office/officeart/2008/layout/LinedList"/>
    <dgm:cxn modelId="{77987627-64A0-024D-B03A-21DE5344B922}" type="presParOf" srcId="{2A763DA2-4700-3B40-A73F-0A687F8F26B5}" destId="{ECE098F6-60ED-CA47-A54D-4D1EF4D1E697}" srcOrd="0" destOrd="0" presId="urn:microsoft.com/office/officeart/2008/layout/LinedList"/>
    <dgm:cxn modelId="{DCB9054B-09B0-F44A-BA0F-F558BE4E5869}" type="presParOf" srcId="{2A763DA2-4700-3B40-A73F-0A687F8F26B5}" destId="{CE204C40-9673-B84C-9B69-2D19F4F857AF}" srcOrd="1" destOrd="0" presId="urn:microsoft.com/office/officeart/2008/layout/LinedList"/>
    <dgm:cxn modelId="{60742928-B3CD-C048-9ED8-934EAC6C0683}" type="presParOf" srcId="{8047C74D-7000-6A49-9813-895F26DAA617}" destId="{A572DF4E-5336-564D-A6C2-B7E7EF60FA54}" srcOrd="2" destOrd="0" presId="urn:microsoft.com/office/officeart/2008/layout/LinedList"/>
    <dgm:cxn modelId="{55D4A3D3-3FA1-2842-8B80-775E5B46DFDA}" type="presParOf" srcId="{8047C74D-7000-6A49-9813-895F26DAA617}" destId="{3E9F1076-4862-0A43-83AE-999104135C44}" srcOrd="3" destOrd="0" presId="urn:microsoft.com/office/officeart/2008/layout/LinedList"/>
    <dgm:cxn modelId="{C9072E76-C7E0-914A-AB93-711E8AD764CF}" type="presParOf" srcId="{3E9F1076-4862-0A43-83AE-999104135C44}" destId="{6E5BA981-7DD1-7B4C-BE43-464B21F9B14E}" srcOrd="0" destOrd="0" presId="urn:microsoft.com/office/officeart/2008/layout/LinedList"/>
    <dgm:cxn modelId="{D6E4876B-7C1F-A048-A417-0D2CB5EB2A5E}" type="presParOf" srcId="{3E9F1076-4862-0A43-83AE-999104135C44}" destId="{131AF77D-EB11-D64D-A393-615B28FD71C3}" srcOrd="1" destOrd="0" presId="urn:microsoft.com/office/officeart/2008/layout/LinedList"/>
    <dgm:cxn modelId="{D37675B1-11EF-674A-9BA6-F6A87B007F95}" type="presParOf" srcId="{8047C74D-7000-6A49-9813-895F26DAA617}" destId="{7143371C-EAE7-3F4D-BB05-E4DBE6698149}" srcOrd="4" destOrd="0" presId="urn:microsoft.com/office/officeart/2008/layout/LinedList"/>
    <dgm:cxn modelId="{8FDA716F-69F5-E141-BBFE-981A3F1C3D8B}" type="presParOf" srcId="{8047C74D-7000-6A49-9813-895F26DAA617}" destId="{176BEAE6-C829-B745-A391-1716389250AB}" srcOrd="5" destOrd="0" presId="urn:microsoft.com/office/officeart/2008/layout/LinedList"/>
    <dgm:cxn modelId="{D2F85700-5586-7346-85D3-20C410A016FB}" type="presParOf" srcId="{176BEAE6-C829-B745-A391-1716389250AB}" destId="{475D2875-1A20-104E-9C80-8518CE0F539E}" srcOrd="0" destOrd="0" presId="urn:microsoft.com/office/officeart/2008/layout/LinedList"/>
    <dgm:cxn modelId="{5BBFBA8A-CD36-8F44-9ABE-4BDC149D2273}" type="presParOf" srcId="{176BEAE6-C829-B745-A391-1716389250AB}" destId="{C1D813CE-E4B4-1D45-A28A-534529F1202D}" srcOrd="1" destOrd="0" presId="urn:microsoft.com/office/officeart/2008/layout/Lined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25938-4C5E-45BD-975A-EF7C782F97DD}">
      <dsp:nvSpPr>
        <dsp:cNvPr id="0" name=""/>
        <dsp:cNvSpPr/>
      </dsp:nvSpPr>
      <dsp:spPr>
        <a:xfrm>
          <a:off x="333017" y="354630"/>
          <a:ext cx="543427" cy="5434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BCC66-AA90-4DB5-9922-CE4B7F483372}">
      <dsp:nvSpPr>
        <dsp:cNvPr id="0" name=""/>
        <dsp:cNvSpPr/>
      </dsp:nvSpPr>
      <dsp:spPr>
        <a:xfrm>
          <a:off x="922" y="1079228"/>
          <a:ext cx="1207617" cy="483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Basic</a:t>
          </a:r>
          <a:endParaRPr lang="en-US" sz="1600" kern="1200"/>
        </a:p>
      </dsp:txBody>
      <dsp:txXfrm>
        <a:off x="922" y="1079228"/>
        <a:ext cx="1207617" cy="483046"/>
      </dsp:txXfrm>
    </dsp:sp>
    <dsp:sp modelId="{938CDE28-1015-4E3C-A808-B319D209611E}">
      <dsp:nvSpPr>
        <dsp:cNvPr id="0" name=""/>
        <dsp:cNvSpPr/>
      </dsp:nvSpPr>
      <dsp:spPr>
        <a:xfrm>
          <a:off x="1751967" y="354630"/>
          <a:ext cx="543427" cy="5434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953D28-EBE4-49AF-8DF3-A5328E80BB30}">
      <dsp:nvSpPr>
        <dsp:cNvPr id="0" name=""/>
        <dsp:cNvSpPr/>
      </dsp:nvSpPr>
      <dsp:spPr>
        <a:xfrm>
          <a:off x="1419872" y="1079228"/>
          <a:ext cx="1207617" cy="483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Available </a:t>
          </a:r>
          <a:endParaRPr lang="en-US" sz="1600" kern="1200"/>
        </a:p>
      </dsp:txBody>
      <dsp:txXfrm>
        <a:off x="1419872" y="1079228"/>
        <a:ext cx="1207617" cy="483046"/>
      </dsp:txXfrm>
    </dsp:sp>
    <dsp:sp modelId="{74FD3D01-5822-4186-BE26-43181648CDDA}">
      <dsp:nvSpPr>
        <dsp:cNvPr id="0" name=""/>
        <dsp:cNvSpPr/>
      </dsp:nvSpPr>
      <dsp:spPr>
        <a:xfrm>
          <a:off x="3170917" y="354630"/>
          <a:ext cx="543427" cy="54342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7DC656-0BEC-4D3E-8A77-4C0266B5BC93}">
      <dsp:nvSpPr>
        <dsp:cNvPr id="0" name=""/>
        <dsp:cNvSpPr/>
      </dsp:nvSpPr>
      <dsp:spPr>
        <a:xfrm>
          <a:off x="2838822" y="1079228"/>
          <a:ext cx="1207617" cy="483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Simple</a:t>
          </a:r>
          <a:endParaRPr lang="en-US" sz="1600" kern="1200"/>
        </a:p>
      </dsp:txBody>
      <dsp:txXfrm>
        <a:off x="2838822" y="1079228"/>
        <a:ext cx="1207617" cy="483046"/>
      </dsp:txXfrm>
    </dsp:sp>
    <dsp:sp modelId="{C5C2EEA2-22EC-41BA-9487-68BBD0256194}">
      <dsp:nvSpPr>
        <dsp:cNvPr id="0" name=""/>
        <dsp:cNvSpPr/>
      </dsp:nvSpPr>
      <dsp:spPr>
        <a:xfrm>
          <a:off x="4589867" y="354630"/>
          <a:ext cx="543427" cy="54342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28E1F-EE53-42FF-9DF8-39E98FDFC730}">
      <dsp:nvSpPr>
        <dsp:cNvPr id="0" name=""/>
        <dsp:cNvSpPr/>
      </dsp:nvSpPr>
      <dsp:spPr>
        <a:xfrm>
          <a:off x="4257773" y="1079228"/>
          <a:ext cx="1207617" cy="483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Superposition</a:t>
          </a:r>
          <a:endParaRPr lang="en-US" sz="1600" kern="1200"/>
        </a:p>
      </dsp:txBody>
      <dsp:txXfrm>
        <a:off x="4257773" y="1079228"/>
        <a:ext cx="1207617" cy="483046"/>
      </dsp:txXfrm>
    </dsp:sp>
    <dsp:sp modelId="{2FB42C0C-5102-4FBB-930E-B542C4770C78}">
      <dsp:nvSpPr>
        <dsp:cNvPr id="0" name=""/>
        <dsp:cNvSpPr/>
      </dsp:nvSpPr>
      <dsp:spPr>
        <a:xfrm>
          <a:off x="6008817" y="354630"/>
          <a:ext cx="543427" cy="54342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AE9131-8628-4EA3-A580-792C44398691}">
      <dsp:nvSpPr>
        <dsp:cNvPr id="0" name=""/>
        <dsp:cNvSpPr/>
      </dsp:nvSpPr>
      <dsp:spPr>
        <a:xfrm>
          <a:off x="5676723" y="1079228"/>
          <a:ext cx="1207617" cy="483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Interpretation</a:t>
          </a:r>
          <a:endParaRPr lang="en-US" sz="1600" kern="1200"/>
        </a:p>
      </dsp:txBody>
      <dsp:txXfrm>
        <a:off x="5676723" y="1079228"/>
        <a:ext cx="1207617" cy="483046"/>
      </dsp:txXfrm>
    </dsp:sp>
    <dsp:sp modelId="{73979D66-8CCB-4274-9EE2-CF0839C07E5E}">
      <dsp:nvSpPr>
        <dsp:cNvPr id="0" name=""/>
        <dsp:cNvSpPr/>
      </dsp:nvSpPr>
      <dsp:spPr>
        <a:xfrm>
          <a:off x="7427768" y="354630"/>
          <a:ext cx="543427" cy="54342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93A5C-7A42-4841-A663-2453382C73EA}">
      <dsp:nvSpPr>
        <dsp:cNvPr id="0" name=""/>
        <dsp:cNvSpPr/>
      </dsp:nvSpPr>
      <dsp:spPr>
        <a:xfrm>
          <a:off x="7095673" y="1079228"/>
          <a:ext cx="1207617" cy="483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Radiation </a:t>
          </a:r>
          <a:endParaRPr lang="en-US" sz="1600" kern="1200"/>
        </a:p>
      </dsp:txBody>
      <dsp:txXfrm>
        <a:off x="7095673" y="1079228"/>
        <a:ext cx="1207617" cy="4830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0ECE46-A7A0-9240-B7C8-EE876527E86A}">
      <dsp:nvSpPr>
        <dsp:cNvPr id="0" name=""/>
        <dsp:cNvSpPr/>
      </dsp:nvSpPr>
      <dsp:spPr>
        <a:xfrm>
          <a:off x="0" y="62162"/>
          <a:ext cx="6172199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/>
            <a:t>Simple</a:t>
          </a:r>
          <a:endParaRPr lang="en-US" sz="3000" kern="1200"/>
        </a:p>
      </dsp:txBody>
      <dsp:txXfrm>
        <a:off x="35125" y="97287"/>
        <a:ext cx="6101949" cy="649299"/>
      </dsp:txXfrm>
    </dsp:sp>
    <dsp:sp modelId="{F1C414F9-38F2-1740-AAB0-3104AAB9337E}">
      <dsp:nvSpPr>
        <dsp:cNvPr id="0" name=""/>
        <dsp:cNvSpPr/>
      </dsp:nvSpPr>
      <dsp:spPr>
        <a:xfrm>
          <a:off x="0" y="868112"/>
          <a:ext cx="6172199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/>
            <a:t>No Radiation</a:t>
          </a:r>
          <a:endParaRPr lang="en-US" sz="3000" kern="1200"/>
        </a:p>
      </dsp:txBody>
      <dsp:txXfrm>
        <a:off x="35125" y="903237"/>
        <a:ext cx="6101949" cy="649299"/>
      </dsp:txXfrm>
    </dsp:sp>
    <dsp:sp modelId="{469A90E3-9F03-3241-A335-E9C6CB336EF0}">
      <dsp:nvSpPr>
        <dsp:cNvPr id="0" name=""/>
        <dsp:cNvSpPr/>
      </dsp:nvSpPr>
      <dsp:spPr>
        <a:xfrm>
          <a:off x="0" y="1674062"/>
          <a:ext cx="6172199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 dirty="0" err="1"/>
            <a:t>Good</a:t>
          </a:r>
          <a:r>
            <a:rPr lang="tr-TR" sz="3000" kern="1200" dirty="0"/>
            <a:t> </a:t>
          </a:r>
          <a:r>
            <a:rPr lang="tr-TR" sz="3000" kern="1200" dirty="0" err="1"/>
            <a:t>for</a:t>
          </a:r>
          <a:r>
            <a:rPr lang="tr-TR" sz="3000" kern="1200" dirty="0"/>
            <a:t> </a:t>
          </a:r>
          <a:r>
            <a:rPr lang="tr-TR" sz="3000" kern="1200" dirty="0" err="1"/>
            <a:t>solid</a:t>
          </a:r>
          <a:r>
            <a:rPr lang="tr-TR" sz="3000" kern="1200" dirty="0"/>
            <a:t> </a:t>
          </a:r>
          <a:r>
            <a:rPr lang="tr-TR" sz="3000" kern="1200" dirty="0" err="1"/>
            <a:t>organs</a:t>
          </a:r>
          <a:r>
            <a:rPr lang="tr-TR" sz="3000" kern="1200" dirty="0"/>
            <a:t>, </a:t>
          </a:r>
          <a:r>
            <a:rPr lang="tr-TR" sz="3000" kern="1200" dirty="0" err="1"/>
            <a:t>vessels</a:t>
          </a:r>
          <a:endParaRPr lang="en-US" sz="3000" kern="1200" dirty="0"/>
        </a:p>
      </dsp:txBody>
      <dsp:txXfrm>
        <a:off x="35125" y="1709187"/>
        <a:ext cx="6101949" cy="649299"/>
      </dsp:txXfrm>
    </dsp:sp>
    <dsp:sp modelId="{3A08A9CC-7AF6-044C-9FEE-38E31ECB506A}">
      <dsp:nvSpPr>
        <dsp:cNvPr id="0" name=""/>
        <dsp:cNvSpPr/>
      </dsp:nvSpPr>
      <dsp:spPr>
        <a:xfrm>
          <a:off x="0" y="2480012"/>
          <a:ext cx="6172199" cy="719549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/>
        </a:p>
      </dsp:txBody>
      <dsp:txXfrm>
        <a:off x="35125" y="2515137"/>
        <a:ext cx="6101949" cy="649299"/>
      </dsp:txXfrm>
    </dsp:sp>
    <dsp:sp modelId="{A157F98B-F9BD-7F48-A841-61D3AC40996C}">
      <dsp:nvSpPr>
        <dsp:cNvPr id="0" name=""/>
        <dsp:cNvSpPr/>
      </dsp:nvSpPr>
      <dsp:spPr>
        <a:xfrm>
          <a:off x="0" y="3285962"/>
          <a:ext cx="6172199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 dirty="0" err="1"/>
            <a:t>Gas</a:t>
          </a:r>
          <a:r>
            <a:rPr lang="tr-TR" sz="3000" kern="1200" dirty="0"/>
            <a:t>, </a:t>
          </a:r>
          <a:r>
            <a:rPr lang="tr-TR" sz="3000" kern="1200" dirty="0" err="1"/>
            <a:t>bones</a:t>
          </a:r>
          <a:endParaRPr lang="en-US" sz="3000" kern="1200" dirty="0"/>
        </a:p>
      </dsp:txBody>
      <dsp:txXfrm>
        <a:off x="35125" y="3321087"/>
        <a:ext cx="6101949" cy="649299"/>
      </dsp:txXfrm>
    </dsp:sp>
    <dsp:sp modelId="{67C47C0C-A8D5-3F48-AE57-8AFF3BBFB957}">
      <dsp:nvSpPr>
        <dsp:cNvPr id="0" name=""/>
        <dsp:cNvSpPr/>
      </dsp:nvSpPr>
      <dsp:spPr>
        <a:xfrm>
          <a:off x="0" y="4091912"/>
          <a:ext cx="6172199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/>
            <a:t>Operator dependent</a:t>
          </a:r>
          <a:endParaRPr lang="en-US" sz="3000" kern="1200"/>
        </a:p>
      </dsp:txBody>
      <dsp:txXfrm>
        <a:off x="35125" y="4127037"/>
        <a:ext cx="6101949" cy="6492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B376F-3F63-A349-B025-35F6E16E4BFB}">
      <dsp:nvSpPr>
        <dsp:cNvPr id="0" name=""/>
        <dsp:cNvSpPr/>
      </dsp:nvSpPr>
      <dsp:spPr>
        <a:xfrm>
          <a:off x="0" y="104372"/>
          <a:ext cx="6172199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Solid organs, intestines, lungs</a:t>
          </a:r>
          <a:endParaRPr lang="en-US" sz="2200" kern="1200"/>
        </a:p>
      </dsp:txBody>
      <dsp:txXfrm>
        <a:off x="25759" y="130131"/>
        <a:ext cx="6120681" cy="476152"/>
      </dsp:txXfrm>
    </dsp:sp>
    <dsp:sp modelId="{32C492EC-C1C0-9B48-8625-85187EBA95E4}">
      <dsp:nvSpPr>
        <dsp:cNvPr id="0" name=""/>
        <dsp:cNvSpPr/>
      </dsp:nvSpPr>
      <dsp:spPr>
        <a:xfrm>
          <a:off x="0" y="695402"/>
          <a:ext cx="6172199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Cross sectional, no superposition</a:t>
          </a:r>
          <a:endParaRPr lang="en-US" sz="2200" kern="1200"/>
        </a:p>
      </dsp:txBody>
      <dsp:txXfrm>
        <a:off x="25759" y="721161"/>
        <a:ext cx="6120681" cy="476152"/>
      </dsp:txXfrm>
    </dsp:sp>
    <dsp:sp modelId="{F1C8D30B-B479-024B-A05F-C1FF4088C3E3}">
      <dsp:nvSpPr>
        <dsp:cNvPr id="0" name=""/>
        <dsp:cNvSpPr/>
      </dsp:nvSpPr>
      <dsp:spPr>
        <a:xfrm>
          <a:off x="0" y="1286432"/>
          <a:ext cx="6172199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 err="1"/>
            <a:t>Good</a:t>
          </a:r>
          <a:r>
            <a:rPr lang="tr-TR" sz="2200" kern="1200" dirty="0"/>
            <a:t> </a:t>
          </a:r>
          <a:r>
            <a:rPr lang="tr-TR" sz="2200" kern="1200" dirty="0" err="1"/>
            <a:t>for</a:t>
          </a:r>
          <a:r>
            <a:rPr lang="tr-TR" sz="2200" kern="1200" dirty="0"/>
            <a:t> </a:t>
          </a:r>
          <a:r>
            <a:rPr lang="tr-TR" sz="2200" kern="1200" dirty="0" err="1"/>
            <a:t>organs</a:t>
          </a:r>
          <a:r>
            <a:rPr lang="tr-TR" sz="2200" kern="1200" dirty="0"/>
            <a:t> </a:t>
          </a:r>
          <a:r>
            <a:rPr lang="tr-TR" sz="2200" kern="1200" dirty="0" err="1"/>
            <a:t>and</a:t>
          </a:r>
          <a:r>
            <a:rPr lang="tr-TR" sz="2200" kern="1200" dirty="0"/>
            <a:t> </a:t>
          </a:r>
          <a:r>
            <a:rPr lang="tr-TR" sz="2200" kern="1200" dirty="0" err="1"/>
            <a:t>vessels</a:t>
          </a:r>
          <a:endParaRPr lang="en-US" sz="2200" kern="1200" dirty="0"/>
        </a:p>
      </dsp:txBody>
      <dsp:txXfrm>
        <a:off x="25759" y="1312191"/>
        <a:ext cx="6120681" cy="476152"/>
      </dsp:txXfrm>
    </dsp:sp>
    <dsp:sp modelId="{88088796-C780-684A-A911-786303F6760A}">
      <dsp:nvSpPr>
        <dsp:cNvPr id="0" name=""/>
        <dsp:cNvSpPr/>
      </dsp:nvSpPr>
      <dsp:spPr>
        <a:xfrm>
          <a:off x="0" y="1877462"/>
          <a:ext cx="6172199" cy="527670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>
        <a:off x="25759" y="1903221"/>
        <a:ext cx="6120681" cy="476152"/>
      </dsp:txXfrm>
    </dsp:sp>
    <dsp:sp modelId="{0D7865D8-3D22-E549-94CB-0D4AA31C901A}">
      <dsp:nvSpPr>
        <dsp:cNvPr id="0" name=""/>
        <dsp:cNvSpPr/>
      </dsp:nvSpPr>
      <dsp:spPr>
        <a:xfrm>
          <a:off x="0" y="2468492"/>
          <a:ext cx="6172199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 err="1"/>
            <a:t>Contrast</a:t>
          </a:r>
          <a:r>
            <a:rPr lang="tr-TR" sz="2200" kern="1200" dirty="0"/>
            <a:t> </a:t>
          </a:r>
          <a:r>
            <a:rPr lang="tr-TR" sz="2200" kern="1200" dirty="0" err="1"/>
            <a:t>usage</a:t>
          </a:r>
          <a:endParaRPr lang="en-US" sz="2200" kern="1200" dirty="0"/>
        </a:p>
      </dsp:txBody>
      <dsp:txXfrm>
        <a:off x="25759" y="2494251"/>
        <a:ext cx="6120681" cy="476152"/>
      </dsp:txXfrm>
    </dsp:sp>
    <dsp:sp modelId="{B7A1AA05-7E08-F842-8EEB-AEEEFB3667FE}">
      <dsp:nvSpPr>
        <dsp:cNvPr id="0" name=""/>
        <dsp:cNvSpPr/>
      </dsp:nvSpPr>
      <dsp:spPr>
        <a:xfrm>
          <a:off x="0" y="3059522"/>
          <a:ext cx="6172199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Radiation</a:t>
          </a:r>
          <a:endParaRPr lang="en-US" sz="2200" kern="1200"/>
        </a:p>
      </dsp:txBody>
      <dsp:txXfrm>
        <a:off x="25759" y="3085281"/>
        <a:ext cx="6120681" cy="476152"/>
      </dsp:txXfrm>
    </dsp:sp>
    <dsp:sp modelId="{9B607F5A-C918-BB42-B6FF-5CDF1D90F32B}">
      <dsp:nvSpPr>
        <dsp:cNvPr id="0" name=""/>
        <dsp:cNvSpPr/>
      </dsp:nvSpPr>
      <dsp:spPr>
        <a:xfrm>
          <a:off x="0" y="3650552"/>
          <a:ext cx="6172199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Availability!</a:t>
          </a:r>
          <a:endParaRPr lang="en-US" sz="2200" kern="1200"/>
        </a:p>
      </dsp:txBody>
      <dsp:txXfrm>
        <a:off x="25759" y="3676311"/>
        <a:ext cx="6120681" cy="476152"/>
      </dsp:txXfrm>
    </dsp:sp>
    <dsp:sp modelId="{6442C0FE-BBCD-944E-8FBE-D284DEE39CDA}">
      <dsp:nvSpPr>
        <dsp:cNvPr id="0" name=""/>
        <dsp:cNvSpPr/>
      </dsp:nvSpPr>
      <dsp:spPr>
        <a:xfrm>
          <a:off x="0" y="4241582"/>
          <a:ext cx="6172199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Interpretation</a:t>
          </a:r>
          <a:endParaRPr lang="en-US" sz="2200" kern="1200"/>
        </a:p>
      </dsp:txBody>
      <dsp:txXfrm>
        <a:off x="25759" y="4267341"/>
        <a:ext cx="6120681" cy="4761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F876F-F40A-4BC2-8C8A-339BD9B83CA2}">
      <dsp:nvSpPr>
        <dsp:cNvPr id="0" name=""/>
        <dsp:cNvSpPr/>
      </dsp:nvSpPr>
      <dsp:spPr>
        <a:xfrm>
          <a:off x="275621" y="581252"/>
          <a:ext cx="439804" cy="4398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B8417-BE33-436C-BE73-29F0A9324469}">
      <dsp:nvSpPr>
        <dsp:cNvPr id="0" name=""/>
        <dsp:cNvSpPr/>
      </dsp:nvSpPr>
      <dsp:spPr>
        <a:xfrm>
          <a:off x="6851" y="1167760"/>
          <a:ext cx="977343" cy="390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/>
            <a:t>Good for soft tissue resolution</a:t>
          </a:r>
          <a:endParaRPr lang="en-US" sz="1100" kern="1200"/>
        </a:p>
      </dsp:txBody>
      <dsp:txXfrm>
        <a:off x="6851" y="1167760"/>
        <a:ext cx="977343" cy="390937"/>
      </dsp:txXfrm>
    </dsp:sp>
    <dsp:sp modelId="{3790EE78-72DC-4739-981C-F8203DEE3632}">
      <dsp:nvSpPr>
        <dsp:cNvPr id="0" name=""/>
        <dsp:cNvSpPr/>
      </dsp:nvSpPr>
      <dsp:spPr>
        <a:xfrm>
          <a:off x="1424000" y="581252"/>
          <a:ext cx="439804" cy="4398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24694A-CAC7-475A-80BA-E1368C421EE3}">
      <dsp:nvSpPr>
        <dsp:cNvPr id="0" name=""/>
        <dsp:cNvSpPr/>
      </dsp:nvSpPr>
      <dsp:spPr>
        <a:xfrm>
          <a:off x="1155230" y="1167760"/>
          <a:ext cx="977343" cy="390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/>
            <a:t>Functional and morphologic data</a:t>
          </a:r>
          <a:endParaRPr lang="en-US" sz="1100" kern="1200"/>
        </a:p>
      </dsp:txBody>
      <dsp:txXfrm>
        <a:off x="1155230" y="1167760"/>
        <a:ext cx="977343" cy="390937"/>
      </dsp:txXfrm>
    </dsp:sp>
    <dsp:sp modelId="{AD007089-FD87-47BC-B9C6-9075ACD4917E}">
      <dsp:nvSpPr>
        <dsp:cNvPr id="0" name=""/>
        <dsp:cNvSpPr/>
      </dsp:nvSpPr>
      <dsp:spPr>
        <a:xfrm>
          <a:off x="2572379" y="581252"/>
          <a:ext cx="439804" cy="4398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1D5B3B-43BD-41D8-93C2-2FB92707BBA5}">
      <dsp:nvSpPr>
        <dsp:cNvPr id="0" name=""/>
        <dsp:cNvSpPr/>
      </dsp:nvSpPr>
      <dsp:spPr>
        <a:xfrm>
          <a:off x="2303609" y="1167760"/>
          <a:ext cx="977343" cy="390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/>
            <a:t>Solid </a:t>
          </a:r>
          <a:r>
            <a:rPr lang="tr-TR" sz="1100" kern="1200" dirty="0" err="1"/>
            <a:t>organs</a:t>
          </a:r>
          <a:r>
            <a:rPr lang="tr-TR" sz="1100" kern="1200" dirty="0"/>
            <a:t>, </a:t>
          </a:r>
          <a:r>
            <a:rPr lang="tr-TR" sz="1100" kern="1200" dirty="0" err="1"/>
            <a:t>vessels</a:t>
          </a:r>
          <a:endParaRPr lang="en-US" sz="1100" kern="1200" dirty="0"/>
        </a:p>
      </dsp:txBody>
      <dsp:txXfrm>
        <a:off x="2303609" y="1167760"/>
        <a:ext cx="977343" cy="390937"/>
      </dsp:txXfrm>
    </dsp:sp>
    <dsp:sp modelId="{6A7EBDE0-D569-43A5-AA33-8DD97F988261}">
      <dsp:nvSpPr>
        <dsp:cNvPr id="0" name=""/>
        <dsp:cNvSpPr/>
      </dsp:nvSpPr>
      <dsp:spPr>
        <a:xfrm>
          <a:off x="3720758" y="581252"/>
          <a:ext cx="439804" cy="4398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AC2FDE-9455-428E-8CA2-F4FE2A3A8C04}">
      <dsp:nvSpPr>
        <dsp:cNvPr id="0" name=""/>
        <dsp:cNvSpPr/>
      </dsp:nvSpPr>
      <dsp:spPr>
        <a:xfrm>
          <a:off x="3451988" y="1167760"/>
          <a:ext cx="977343" cy="390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/>
            <a:t>No radiation</a:t>
          </a:r>
          <a:endParaRPr lang="en-US" sz="1100" kern="1200"/>
        </a:p>
      </dsp:txBody>
      <dsp:txXfrm>
        <a:off x="3451988" y="1167760"/>
        <a:ext cx="977343" cy="390937"/>
      </dsp:txXfrm>
    </dsp:sp>
    <dsp:sp modelId="{E3402D3E-C7C4-4875-A121-45B7BFDD9F41}">
      <dsp:nvSpPr>
        <dsp:cNvPr id="0" name=""/>
        <dsp:cNvSpPr/>
      </dsp:nvSpPr>
      <dsp:spPr>
        <a:xfrm>
          <a:off x="4869137" y="581252"/>
          <a:ext cx="439804" cy="43980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6E822-7743-4FAA-8310-0A267FA858BF}">
      <dsp:nvSpPr>
        <dsp:cNvPr id="0" name=""/>
        <dsp:cNvSpPr/>
      </dsp:nvSpPr>
      <dsp:spPr>
        <a:xfrm>
          <a:off x="4600367" y="1167760"/>
          <a:ext cx="977343" cy="390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/>
            <a:t>Artifacts</a:t>
          </a:r>
          <a:endParaRPr lang="en-US" sz="1100" kern="1200"/>
        </a:p>
      </dsp:txBody>
      <dsp:txXfrm>
        <a:off x="4600367" y="1167760"/>
        <a:ext cx="977343" cy="390937"/>
      </dsp:txXfrm>
    </dsp:sp>
    <dsp:sp modelId="{ABD4C8F5-B331-4E71-B0B1-317EA20C4E79}">
      <dsp:nvSpPr>
        <dsp:cNvPr id="0" name=""/>
        <dsp:cNvSpPr/>
      </dsp:nvSpPr>
      <dsp:spPr>
        <a:xfrm>
          <a:off x="6017516" y="581252"/>
          <a:ext cx="439804" cy="43980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52039F-7F7E-408A-9909-FCE8438D055F}">
      <dsp:nvSpPr>
        <dsp:cNvPr id="0" name=""/>
        <dsp:cNvSpPr/>
      </dsp:nvSpPr>
      <dsp:spPr>
        <a:xfrm>
          <a:off x="5748746" y="1167760"/>
          <a:ext cx="977343" cy="390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/>
            <a:t>Not good for emergent situation!</a:t>
          </a:r>
          <a:endParaRPr lang="en-US" sz="1100" kern="1200"/>
        </a:p>
      </dsp:txBody>
      <dsp:txXfrm>
        <a:off x="5748746" y="1167760"/>
        <a:ext cx="977343" cy="390937"/>
      </dsp:txXfrm>
    </dsp:sp>
    <dsp:sp modelId="{CBF009EF-E9A3-4A53-9BF0-A88519610A66}">
      <dsp:nvSpPr>
        <dsp:cNvPr id="0" name=""/>
        <dsp:cNvSpPr/>
      </dsp:nvSpPr>
      <dsp:spPr>
        <a:xfrm>
          <a:off x="7165894" y="581252"/>
          <a:ext cx="439804" cy="43980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399274-E92C-4209-BF8E-6605185E4B9C}">
      <dsp:nvSpPr>
        <dsp:cNvPr id="0" name=""/>
        <dsp:cNvSpPr/>
      </dsp:nvSpPr>
      <dsp:spPr>
        <a:xfrm>
          <a:off x="6897125" y="1167760"/>
          <a:ext cx="977343" cy="390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/>
            <a:t>Expensive</a:t>
          </a:r>
          <a:endParaRPr lang="en-US" sz="1100" kern="1200"/>
        </a:p>
      </dsp:txBody>
      <dsp:txXfrm>
        <a:off x="6897125" y="1167760"/>
        <a:ext cx="977343" cy="390937"/>
      </dsp:txXfrm>
    </dsp:sp>
    <dsp:sp modelId="{CDACEB11-09E6-42B6-A0E1-5852BA053958}">
      <dsp:nvSpPr>
        <dsp:cNvPr id="0" name=""/>
        <dsp:cNvSpPr/>
      </dsp:nvSpPr>
      <dsp:spPr>
        <a:xfrm>
          <a:off x="8314273" y="581252"/>
          <a:ext cx="439804" cy="439804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FC7DE3-06E4-48DB-94D1-FBD8118B50FE}">
      <dsp:nvSpPr>
        <dsp:cNvPr id="0" name=""/>
        <dsp:cNvSpPr/>
      </dsp:nvSpPr>
      <dsp:spPr>
        <a:xfrm>
          <a:off x="8045504" y="1167760"/>
          <a:ext cx="977343" cy="390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/>
            <a:t>Availability </a:t>
          </a:r>
          <a:endParaRPr lang="en-US" sz="1100" kern="1200"/>
        </a:p>
      </dsp:txBody>
      <dsp:txXfrm>
        <a:off x="8045504" y="1167760"/>
        <a:ext cx="977343" cy="3909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51DDE-1876-4531-90D9-3FE85244A073}">
      <dsp:nvSpPr>
        <dsp:cNvPr id="0" name=""/>
        <dsp:cNvSpPr/>
      </dsp:nvSpPr>
      <dsp:spPr>
        <a:xfrm>
          <a:off x="276995" y="250063"/>
          <a:ext cx="449296" cy="4492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5A4292-9F25-4169-811C-46752681CE9C}">
      <dsp:nvSpPr>
        <dsp:cNvPr id="0" name=""/>
        <dsp:cNvSpPr/>
      </dsp:nvSpPr>
      <dsp:spPr>
        <a:xfrm>
          <a:off x="2425" y="849161"/>
          <a:ext cx="998437" cy="399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/>
            <a:t>Best friend of general surgeon </a:t>
          </a:r>
          <a:r>
            <a:rPr lang="tr-TR" sz="1100" kern="1200">
              <a:sym typeface="Wingdings" panose="05000000000000000000" pitchFamily="2" charset="2"/>
            </a:rPr>
            <a:t></a:t>
          </a:r>
          <a:endParaRPr lang="en-US" sz="1100" kern="1200"/>
        </a:p>
      </dsp:txBody>
      <dsp:txXfrm>
        <a:off x="2425" y="849161"/>
        <a:ext cx="998437" cy="399375"/>
      </dsp:txXfrm>
    </dsp:sp>
    <dsp:sp modelId="{2BB12A9B-B669-45C4-A0F8-73D708AF9041}">
      <dsp:nvSpPr>
        <dsp:cNvPr id="0" name=""/>
        <dsp:cNvSpPr/>
      </dsp:nvSpPr>
      <dsp:spPr>
        <a:xfrm>
          <a:off x="1450159" y="250063"/>
          <a:ext cx="449296" cy="4492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A3EBBA-A9C9-4B13-B948-2279A9E91CC0}">
      <dsp:nvSpPr>
        <dsp:cNvPr id="0" name=""/>
        <dsp:cNvSpPr/>
      </dsp:nvSpPr>
      <dsp:spPr>
        <a:xfrm>
          <a:off x="1175589" y="849161"/>
          <a:ext cx="998437" cy="399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/>
            <a:t>Good for vessels</a:t>
          </a:r>
          <a:endParaRPr lang="en-US" sz="1100" kern="1200"/>
        </a:p>
      </dsp:txBody>
      <dsp:txXfrm>
        <a:off x="1175589" y="849161"/>
        <a:ext cx="998437" cy="399375"/>
      </dsp:txXfrm>
    </dsp:sp>
    <dsp:sp modelId="{D43327CB-2955-4E9E-827B-4C5674D0433F}">
      <dsp:nvSpPr>
        <dsp:cNvPr id="0" name=""/>
        <dsp:cNvSpPr/>
      </dsp:nvSpPr>
      <dsp:spPr>
        <a:xfrm>
          <a:off x="2623323" y="250063"/>
          <a:ext cx="449296" cy="4492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82A470-C26F-46BB-9ECD-0BB6A22CED62}">
      <dsp:nvSpPr>
        <dsp:cNvPr id="0" name=""/>
        <dsp:cNvSpPr/>
      </dsp:nvSpPr>
      <dsp:spPr>
        <a:xfrm>
          <a:off x="2348753" y="849161"/>
          <a:ext cx="998437" cy="399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/>
            <a:t>Trauma, bleeding</a:t>
          </a:r>
          <a:endParaRPr lang="en-US" sz="1100" kern="1200"/>
        </a:p>
      </dsp:txBody>
      <dsp:txXfrm>
        <a:off x="2348753" y="849161"/>
        <a:ext cx="998437" cy="399375"/>
      </dsp:txXfrm>
    </dsp:sp>
    <dsp:sp modelId="{7545C2B4-3B3F-454F-8264-B9857EFA4861}">
      <dsp:nvSpPr>
        <dsp:cNvPr id="0" name=""/>
        <dsp:cNvSpPr/>
      </dsp:nvSpPr>
      <dsp:spPr>
        <a:xfrm>
          <a:off x="3796488" y="250063"/>
          <a:ext cx="449296" cy="44929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E0860E-4BEC-43C8-8001-83DF8CB11AFA}">
      <dsp:nvSpPr>
        <dsp:cNvPr id="0" name=""/>
        <dsp:cNvSpPr/>
      </dsp:nvSpPr>
      <dsp:spPr>
        <a:xfrm>
          <a:off x="3521917" y="849161"/>
          <a:ext cx="998437" cy="399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/>
            <a:t>Minimal invasive</a:t>
          </a:r>
          <a:endParaRPr lang="en-US" sz="1100" kern="1200"/>
        </a:p>
      </dsp:txBody>
      <dsp:txXfrm>
        <a:off x="3521917" y="849161"/>
        <a:ext cx="998437" cy="399375"/>
      </dsp:txXfrm>
    </dsp:sp>
    <dsp:sp modelId="{C33A9479-4472-43BA-8E9B-20CE3D900BCB}">
      <dsp:nvSpPr>
        <dsp:cNvPr id="0" name=""/>
        <dsp:cNvSpPr/>
      </dsp:nvSpPr>
      <dsp:spPr>
        <a:xfrm>
          <a:off x="4969652" y="250063"/>
          <a:ext cx="449296" cy="44929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159A46-1867-4988-B163-E7F7A7F5B909}">
      <dsp:nvSpPr>
        <dsp:cNvPr id="0" name=""/>
        <dsp:cNvSpPr/>
      </dsp:nvSpPr>
      <dsp:spPr>
        <a:xfrm>
          <a:off x="4695081" y="849161"/>
          <a:ext cx="998437" cy="399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/>
            <a:t>Availability</a:t>
          </a:r>
          <a:endParaRPr lang="en-US" sz="1100" kern="1200"/>
        </a:p>
      </dsp:txBody>
      <dsp:txXfrm>
        <a:off x="4695081" y="849161"/>
        <a:ext cx="998437" cy="399375"/>
      </dsp:txXfrm>
    </dsp:sp>
    <dsp:sp modelId="{CD11FA27-7335-4F8D-8363-5AE17F22B2CE}">
      <dsp:nvSpPr>
        <dsp:cNvPr id="0" name=""/>
        <dsp:cNvSpPr/>
      </dsp:nvSpPr>
      <dsp:spPr>
        <a:xfrm>
          <a:off x="6142816" y="250063"/>
          <a:ext cx="449296" cy="44929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4E97A1-90FD-4CCB-9330-543826C67358}">
      <dsp:nvSpPr>
        <dsp:cNvPr id="0" name=""/>
        <dsp:cNvSpPr/>
      </dsp:nvSpPr>
      <dsp:spPr>
        <a:xfrm>
          <a:off x="5868245" y="849161"/>
          <a:ext cx="998437" cy="399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/>
            <a:t>Expensive equipment</a:t>
          </a:r>
          <a:endParaRPr lang="en-US" sz="1100" kern="1200"/>
        </a:p>
      </dsp:txBody>
      <dsp:txXfrm>
        <a:off x="5868245" y="849161"/>
        <a:ext cx="998437" cy="399375"/>
      </dsp:txXfrm>
    </dsp:sp>
    <dsp:sp modelId="{D8D62613-E494-47B2-B10E-703F2A4D18C1}">
      <dsp:nvSpPr>
        <dsp:cNvPr id="0" name=""/>
        <dsp:cNvSpPr/>
      </dsp:nvSpPr>
      <dsp:spPr>
        <a:xfrm>
          <a:off x="7315980" y="250063"/>
          <a:ext cx="449296" cy="44929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93EA6-A17A-4ECD-9A94-07A58351C318}">
      <dsp:nvSpPr>
        <dsp:cNvPr id="0" name=""/>
        <dsp:cNvSpPr/>
      </dsp:nvSpPr>
      <dsp:spPr>
        <a:xfrm>
          <a:off x="7041409" y="849161"/>
          <a:ext cx="998437" cy="399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/>
            <a:t>Personnel</a:t>
          </a:r>
          <a:endParaRPr lang="en-US" sz="1100" kern="1200"/>
        </a:p>
      </dsp:txBody>
      <dsp:txXfrm>
        <a:off x="7041409" y="849161"/>
        <a:ext cx="998437" cy="399375"/>
      </dsp:txXfrm>
    </dsp:sp>
    <dsp:sp modelId="{516D17E2-C6C9-4175-AFAA-97FBB3C41D78}">
      <dsp:nvSpPr>
        <dsp:cNvPr id="0" name=""/>
        <dsp:cNvSpPr/>
      </dsp:nvSpPr>
      <dsp:spPr>
        <a:xfrm>
          <a:off x="8489144" y="250063"/>
          <a:ext cx="449296" cy="449296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C0A529-937D-4A1D-AF00-E2D2E909A5C2}">
      <dsp:nvSpPr>
        <dsp:cNvPr id="0" name=""/>
        <dsp:cNvSpPr/>
      </dsp:nvSpPr>
      <dsp:spPr>
        <a:xfrm>
          <a:off x="8214573" y="849161"/>
          <a:ext cx="998437" cy="399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/>
            <a:t>Radiation !</a:t>
          </a:r>
          <a:endParaRPr lang="en-US" sz="1100" kern="1200"/>
        </a:p>
      </dsp:txBody>
      <dsp:txXfrm>
        <a:off x="8214573" y="849161"/>
        <a:ext cx="998437" cy="3993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63F9CA-185B-E048-8B1F-BE2066730D56}">
      <dsp:nvSpPr>
        <dsp:cNvPr id="0" name=""/>
        <dsp:cNvSpPr/>
      </dsp:nvSpPr>
      <dsp:spPr>
        <a:xfrm>
          <a:off x="0" y="2379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E098F6-60ED-CA47-A54D-4D1EF4D1E697}">
      <dsp:nvSpPr>
        <dsp:cNvPr id="0" name=""/>
        <dsp:cNvSpPr/>
      </dsp:nvSpPr>
      <dsp:spPr>
        <a:xfrm>
          <a:off x="0" y="2379"/>
          <a:ext cx="6172199" cy="16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500" kern="1200"/>
            <a:t>Which radiological examination?</a:t>
          </a:r>
          <a:endParaRPr lang="en-US" sz="4500" kern="1200"/>
        </a:p>
      </dsp:txBody>
      <dsp:txXfrm>
        <a:off x="0" y="2379"/>
        <a:ext cx="6172199" cy="1622955"/>
      </dsp:txXfrm>
    </dsp:sp>
    <dsp:sp modelId="{A572DF4E-5336-564D-A6C2-B7E7EF60FA54}">
      <dsp:nvSpPr>
        <dsp:cNvPr id="0" name=""/>
        <dsp:cNvSpPr/>
      </dsp:nvSpPr>
      <dsp:spPr>
        <a:xfrm>
          <a:off x="0" y="1625334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5BA981-7DD1-7B4C-BE43-464B21F9B14E}">
      <dsp:nvSpPr>
        <dsp:cNvPr id="0" name=""/>
        <dsp:cNvSpPr/>
      </dsp:nvSpPr>
      <dsp:spPr>
        <a:xfrm>
          <a:off x="0" y="1625334"/>
          <a:ext cx="6172199" cy="16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500" kern="1200"/>
            <a:t>Why?</a:t>
          </a:r>
          <a:endParaRPr lang="en-US" sz="4500" kern="1200"/>
        </a:p>
      </dsp:txBody>
      <dsp:txXfrm>
        <a:off x="0" y="1625334"/>
        <a:ext cx="6172199" cy="1622955"/>
      </dsp:txXfrm>
    </dsp:sp>
    <dsp:sp modelId="{7143371C-EAE7-3F4D-BB05-E4DBE6698149}">
      <dsp:nvSpPr>
        <dsp:cNvPr id="0" name=""/>
        <dsp:cNvSpPr/>
      </dsp:nvSpPr>
      <dsp:spPr>
        <a:xfrm>
          <a:off x="0" y="3248290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5D2875-1A20-104E-9C80-8518CE0F539E}">
      <dsp:nvSpPr>
        <dsp:cNvPr id="0" name=""/>
        <dsp:cNvSpPr/>
      </dsp:nvSpPr>
      <dsp:spPr>
        <a:xfrm>
          <a:off x="0" y="3248290"/>
          <a:ext cx="6172199" cy="16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500" kern="1200"/>
            <a:t>Differential diagnosis?</a:t>
          </a:r>
          <a:endParaRPr lang="en-US" sz="4500" kern="1200"/>
        </a:p>
      </dsp:txBody>
      <dsp:txXfrm>
        <a:off x="0" y="3248290"/>
        <a:ext cx="6172199" cy="16229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63F9CA-185B-E048-8B1F-BE2066730D56}">
      <dsp:nvSpPr>
        <dsp:cNvPr id="0" name=""/>
        <dsp:cNvSpPr/>
      </dsp:nvSpPr>
      <dsp:spPr>
        <a:xfrm>
          <a:off x="0" y="2379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E098F6-60ED-CA47-A54D-4D1EF4D1E697}">
      <dsp:nvSpPr>
        <dsp:cNvPr id="0" name=""/>
        <dsp:cNvSpPr/>
      </dsp:nvSpPr>
      <dsp:spPr>
        <a:xfrm>
          <a:off x="0" y="2379"/>
          <a:ext cx="6172199" cy="16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500" kern="1200"/>
            <a:t>Which radiological examination?</a:t>
          </a:r>
          <a:endParaRPr lang="en-US" sz="4500" kern="1200"/>
        </a:p>
      </dsp:txBody>
      <dsp:txXfrm>
        <a:off x="0" y="2379"/>
        <a:ext cx="6172199" cy="1622955"/>
      </dsp:txXfrm>
    </dsp:sp>
    <dsp:sp modelId="{A572DF4E-5336-564D-A6C2-B7E7EF60FA54}">
      <dsp:nvSpPr>
        <dsp:cNvPr id="0" name=""/>
        <dsp:cNvSpPr/>
      </dsp:nvSpPr>
      <dsp:spPr>
        <a:xfrm>
          <a:off x="0" y="1625334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5BA981-7DD1-7B4C-BE43-464B21F9B14E}">
      <dsp:nvSpPr>
        <dsp:cNvPr id="0" name=""/>
        <dsp:cNvSpPr/>
      </dsp:nvSpPr>
      <dsp:spPr>
        <a:xfrm>
          <a:off x="0" y="1625334"/>
          <a:ext cx="6172199" cy="16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500" kern="1200"/>
            <a:t>Why?</a:t>
          </a:r>
          <a:endParaRPr lang="en-US" sz="4500" kern="1200"/>
        </a:p>
      </dsp:txBody>
      <dsp:txXfrm>
        <a:off x="0" y="1625334"/>
        <a:ext cx="6172199" cy="1622955"/>
      </dsp:txXfrm>
    </dsp:sp>
    <dsp:sp modelId="{7143371C-EAE7-3F4D-BB05-E4DBE6698149}">
      <dsp:nvSpPr>
        <dsp:cNvPr id="0" name=""/>
        <dsp:cNvSpPr/>
      </dsp:nvSpPr>
      <dsp:spPr>
        <a:xfrm>
          <a:off x="0" y="3248290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5D2875-1A20-104E-9C80-8518CE0F539E}">
      <dsp:nvSpPr>
        <dsp:cNvPr id="0" name=""/>
        <dsp:cNvSpPr/>
      </dsp:nvSpPr>
      <dsp:spPr>
        <a:xfrm>
          <a:off x="0" y="3248290"/>
          <a:ext cx="6172199" cy="16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500" kern="1200"/>
            <a:t>Differential diagnosis?</a:t>
          </a:r>
          <a:endParaRPr lang="en-US" sz="4500" kern="1200"/>
        </a:p>
      </dsp:txBody>
      <dsp:txXfrm>
        <a:off x="0" y="3248290"/>
        <a:ext cx="6172199" cy="162295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63F9CA-185B-E048-8B1F-BE2066730D56}">
      <dsp:nvSpPr>
        <dsp:cNvPr id="0" name=""/>
        <dsp:cNvSpPr/>
      </dsp:nvSpPr>
      <dsp:spPr>
        <a:xfrm>
          <a:off x="0" y="2379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E098F6-60ED-CA47-A54D-4D1EF4D1E697}">
      <dsp:nvSpPr>
        <dsp:cNvPr id="0" name=""/>
        <dsp:cNvSpPr/>
      </dsp:nvSpPr>
      <dsp:spPr>
        <a:xfrm>
          <a:off x="0" y="2379"/>
          <a:ext cx="6172199" cy="16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500" kern="1200"/>
            <a:t>Which radiological examination?</a:t>
          </a:r>
          <a:endParaRPr lang="en-US" sz="4500" kern="1200"/>
        </a:p>
      </dsp:txBody>
      <dsp:txXfrm>
        <a:off x="0" y="2379"/>
        <a:ext cx="6172199" cy="1622955"/>
      </dsp:txXfrm>
    </dsp:sp>
    <dsp:sp modelId="{A572DF4E-5336-564D-A6C2-B7E7EF60FA54}">
      <dsp:nvSpPr>
        <dsp:cNvPr id="0" name=""/>
        <dsp:cNvSpPr/>
      </dsp:nvSpPr>
      <dsp:spPr>
        <a:xfrm>
          <a:off x="0" y="1625334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5BA981-7DD1-7B4C-BE43-464B21F9B14E}">
      <dsp:nvSpPr>
        <dsp:cNvPr id="0" name=""/>
        <dsp:cNvSpPr/>
      </dsp:nvSpPr>
      <dsp:spPr>
        <a:xfrm>
          <a:off x="0" y="1625334"/>
          <a:ext cx="6172199" cy="16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500" kern="1200"/>
            <a:t>Why?</a:t>
          </a:r>
          <a:endParaRPr lang="en-US" sz="4500" kern="1200"/>
        </a:p>
      </dsp:txBody>
      <dsp:txXfrm>
        <a:off x="0" y="1625334"/>
        <a:ext cx="6172199" cy="1622955"/>
      </dsp:txXfrm>
    </dsp:sp>
    <dsp:sp modelId="{7143371C-EAE7-3F4D-BB05-E4DBE6698149}">
      <dsp:nvSpPr>
        <dsp:cNvPr id="0" name=""/>
        <dsp:cNvSpPr/>
      </dsp:nvSpPr>
      <dsp:spPr>
        <a:xfrm>
          <a:off x="0" y="3248290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5D2875-1A20-104E-9C80-8518CE0F539E}">
      <dsp:nvSpPr>
        <dsp:cNvPr id="0" name=""/>
        <dsp:cNvSpPr/>
      </dsp:nvSpPr>
      <dsp:spPr>
        <a:xfrm>
          <a:off x="0" y="3248290"/>
          <a:ext cx="6172199" cy="16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500" kern="1200"/>
            <a:t>Differential diagnosis?</a:t>
          </a:r>
          <a:endParaRPr lang="en-US" sz="4500" kern="1200"/>
        </a:p>
      </dsp:txBody>
      <dsp:txXfrm>
        <a:off x="0" y="3248290"/>
        <a:ext cx="6172199" cy="16229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54D863B9-E7BC-2B4A-B947-F079D5870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="" xmlns:a16="http://schemas.microsoft.com/office/drawing/2014/main" id="{2FC00EB3-357F-504B-9ABF-0620E54BD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0B7AFDA9-0A15-D341-80D7-FD86124A2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2EE0-D2E3-864F-BFD3-3739D7F64C4B}" type="datetimeFigureOut">
              <a:rPr lang="tr-TR" smtClean="0"/>
              <a:pPr/>
              <a:t>27.05.2022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0AB390AD-5DF9-0A4B-8477-E1CC147D2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A2D0ACB2-20B3-1E4F-94C8-6CCA0583D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A2E7-8031-8C44-8D79-138536626FF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528600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B31D06C7-7A0B-FA42-AAFC-70067871B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="" xmlns:a16="http://schemas.microsoft.com/office/drawing/2014/main" id="{BC79A7BD-F2CF-DC4B-AF60-7DFA8A1F8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E2C387E5-C7A7-DA4B-A2FF-296482A7F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2EE0-D2E3-864F-BFD3-3739D7F64C4B}" type="datetimeFigureOut">
              <a:rPr lang="tr-TR" smtClean="0"/>
              <a:pPr/>
              <a:t>27.05.2022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E5324608-BEE4-DD42-A31A-4EEE7E1D8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E487368D-71BC-FD44-8304-D7C5ED320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A2E7-8031-8C44-8D79-138536626FF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921072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="" xmlns:a16="http://schemas.microsoft.com/office/drawing/2014/main" id="{4489D2C0-AD36-854E-848A-9BEA406756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="" xmlns:a16="http://schemas.microsoft.com/office/drawing/2014/main" id="{E07C8EB8-B9E6-3442-846C-FC4313DD2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5D75429A-F682-F54A-ABBC-0532D01D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2EE0-D2E3-864F-BFD3-3739D7F64C4B}" type="datetimeFigureOut">
              <a:rPr lang="tr-TR" smtClean="0"/>
              <a:pPr/>
              <a:t>27.05.2022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684A0E0D-C13B-D94D-AF67-9A5B87C66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EDCEC728-1C82-114E-80DA-B59C321D8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A2E7-8031-8C44-8D79-138536626FF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777985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FCE35BFD-0AEF-F94B-8443-44CB926A7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C3775EB5-7907-2C48-9C83-66EB6A926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E0EE1C91-0AEC-F84A-802E-E42AD473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2EE0-D2E3-864F-BFD3-3739D7F64C4B}" type="datetimeFigureOut">
              <a:rPr lang="tr-TR" smtClean="0"/>
              <a:pPr/>
              <a:t>27.05.2022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C33C2293-9006-3F43-A09F-55DCCAF9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DC37F59B-AF81-9949-9253-607CFCBE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A2E7-8031-8C44-8D79-138536626FF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236022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C37ED4AE-5F26-E647-9503-43F24BDAE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8636DFA1-CDAC-B042-B5D2-944624E98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A4D65ABC-7839-184F-B7A0-D9C508B0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2EE0-D2E3-864F-BFD3-3739D7F64C4B}" type="datetimeFigureOut">
              <a:rPr lang="tr-TR" smtClean="0"/>
              <a:pPr/>
              <a:t>27.05.2022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A8AD2C1B-B45E-0A4C-9154-1116A17B0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A623B8D6-6918-3448-9862-8DBEF4EC0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A2E7-8031-8C44-8D79-138536626FF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32885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555C18D2-A8CF-7946-8A1D-2A91411B3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5EEC1099-553C-094C-8BA7-31942592CE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="" xmlns:a16="http://schemas.microsoft.com/office/drawing/2014/main" id="{2B48CCCF-906A-A14C-9E84-778B22151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2C72EB12-A61E-634C-90AC-5BE8DAE7E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2EE0-D2E3-864F-BFD3-3739D7F64C4B}" type="datetimeFigureOut">
              <a:rPr lang="tr-TR" smtClean="0"/>
              <a:pPr/>
              <a:t>27.05.2022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289C2937-6397-814F-8356-C5F2EB77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F54D6587-5B23-F745-AE6D-036EF18D4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A2E7-8031-8C44-8D79-138536626FF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702255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FD756837-D318-E345-B4E7-98F7B98C7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E2690EFE-E43D-E849-B290-A1B16833D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="" xmlns:a16="http://schemas.microsoft.com/office/drawing/2014/main" id="{6CF1C8A4-3387-4246-96DB-44156CDE1E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="" xmlns:a16="http://schemas.microsoft.com/office/drawing/2014/main" id="{B088CDD1-5415-7A4B-B865-9F223BBD9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="" xmlns:a16="http://schemas.microsoft.com/office/drawing/2014/main" id="{BDE3A0A1-791A-524D-A496-0475C23B65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="" xmlns:a16="http://schemas.microsoft.com/office/drawing/2014/main" id="{533F8962-20E9-1C4F-BBA7-40DBDF8C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2EE0-D2E3-864F-BFD3-3739D7F64C4B}" type="datetimeFigureOut">
              <a:rPr lang="tr-TR" smtClean="0"/>
              <a:pPr/>
              <a:t>27.05.2022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="" xmlns:a16="http://schemas.microsoft.com/office/drawing/2014/main" id="{CB8D065A-C4EF-E34B-8BCB-F535DE345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="" xmlns:a16="http://schemas.microsoft.com/office/drawing/2014/main" id="{D505D6F9-13F7-4748-A265-06901543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A2E7-8031-8C44-8D79-138536626FF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07741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D0804E73-CE53-4B44-8285-83B1477FC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="" xmlns:a16="http://schemas.microsoft.com/office/drawing/2014/main" id="{1A29A9AF-C7FA-8A4B-B1D3-D4AB519A1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2EE0-D2E3-864F-BFD3-3739D7F64C4B}" type="datetimeFigureOut">
              <a:rPr lang="tr-TR" smtClean="0"/>
              <a:pPr/>
              <a:t>27.05.2022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="" xmlns:a16="http://schemas.microsoft.com/office/drawing/2014/main" id="{1AB0FFD8-527D-4B45-A1D7-AEE06564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="" xmlns:a16="http://schemas.microsoft.com/office/drawing/2014/main" id="{A5C653A7-6E2E-1B43-BB89-57B5EDF69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A2E7-8031-8C44-8D79-138536626FF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954084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="" xmlns:a16="http://schemas.microsoft.com/office/drawing/2014/main" id="{C8AC8539-5499-4B4F-B52B-9D559A6E5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2EE0-D2E3-864F-BFD3-3739D7F64C4B}" type="datetimeFigureOut">
              <a:rPr lang="tr-TR" smtClean="0"/>
              <a:pPr/>
              <a:t>27.05.2022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="" xmlns:a16="http://schemas.microsoft.com/office/drawing/2014/main" id="{95DEB57B-A3AA-5F4E-A9E1-5C086F5C6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351CADEA-CFDE-C547-BF29-F2316F91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A2E7-8031-8C44-8D79-138536626FF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94888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22D5FF5C-2C1F-F640-8C18-3F64067FA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5D498B8E-0ACA-224F-8C61-171CBB3D8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A87C2A0C-B7DA-7F4F-818F-4F4F89248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5572793D-29FE-D840-93BA-7A33862B0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2EE0-D2E3-864F-BFD3-3739D7F64C4B}" type="datetimeFigureOut">
              <a:rPr lang="tr-TR" smtClean="0"/>
              <a:pPr/>
              <a:t>27.05.2022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09B77337-3AB0-EE4E-9AB0-D725465B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FE0100B9-FF2A-D34A-A5F5-3E3A5C6F3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A2E7-8031-8C44-8D79-138536626FF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672216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C8207AC0-CA55-D945-ACE5-493BDF8B9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="" xmlns:a16="http://schemas.microsoft.com/office/drawing/2014/main" id="{BD3599BE-C1EB-A944-A871-582562C31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11567B19-1BCA-B445-90DD-8FF4B3FEC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C8DDB7BE-116B-D44C-ABED-D18D68FC2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2EE0-D2E3-864F-BFD3-3739D7F64C4B}" type="datetimeFigureOut">
              <a:rPr lang="tr-TR" smtClean="0"/>
              <a:pPr/>
              <a:t>27.05.2022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835F1C69-AC38-7A41-A493-6F0772024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5701950D-674D-904B-A395-39C396657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A2E7-8031-8C44-8D79-138536626FF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23882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="" xmlns:a16="http://schemas.microsoft.com/office/drawing/2014/main" id="{178896E1-AC37-8441-AE08-BA0AB1658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54B5BB72-95F3-8345-840D-12512077A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81899B6C-07FB-7A41-BE44-9C4BA9304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B2EE0-D2E3-864F-BFD3-3739D7F64C4B}" type="datetimeFigureOut">
              <a:rPr lang="tr-TR" smtClean="0"/>
              <a:pPr/>
              <a:t>27.05.2022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4AF31FA6-A724-9A43-87A0-B4CD2A779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6EE5EF36-05EF-2748-A9DF-376706DA0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7A2E7-8031-8C44-8D79-138536626FF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14036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microsoft.com/office/2007/relationships/diagramDrawing" Target="../diagrams/drawing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25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C1DD1A8A-57D5-4A81-AD04-532B043C56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metin, cihaz içeren bir resim&#10;&#10;Açıklama otomatik olarak oluşturuldu">
            <a:extLst>
              <a:ext uri="{FF2B5EF4-FFF2-40B4-BE49-F238E27FC236}">
                <a16:creationId xmlns="" xmlns:a16="http://schemas.microsoft.com/office/drawing/2014/main" id="{1D47908E-D891-4D5A-B866-99372620D1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07891EC-4501-44ED-A8C8-B11B6DB76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B1733DF0-03B1-1247-AA98-A0DE23D29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tr-TR" b="1" dirty="0" err="1">
                <a:solidFill>
                  <a:srgbClr val="002060"/>
                </a:solidFill>
              </a:rPr>
              <a:t>Radiology</a:t>
            </a:r>
            <a:r>
              <a:rPr lang="tr-TR" b="1" dirty="0">
                <a:solidFill>
                  <a:srgbClr val="002060"/>
                </a:solidFill>
              </a:rPr>
              <a:t> Case Series</a:t>
            </a:r>
            <a:r>
              <a:rPr lang="tr-TR" sz="5200" dirty="0">
                <a:solidFill>
                  <a:srgbClr val="FFFFFF"/>
                </a:solidFill>
              </a:rPr>
              <a:t/>
            </a:r>
            <a:br>
              <a:rPr lang="tr-TR" sz="5200" dirty="0">
                <a:solidFill>
                  <a:srgbClr val="FFFFFF"/>
                </a:solidFill>
              </a:rPr>
            </a:br>
            <a:r>
              <a:rPr lang="tr-TR" sz="3600" dirty="0">
                <a:solidFill>
                  <a:srgbClr val="FFFFFF"/>
                </a:solidFill>
              </a:rPr>
              <a:t>General </a:t>
            </a:r>
            <a:r>
              <a:rPr lang="tr-TR" sz="3600" dirty="0" err="1">
                <a:solidFill>
                  <a:srgbClr val="FFFFFF"/>
                </a:solidFill>
              </a:rPr>
              <a:t>Surgery</a:t>
            </a:r>
            <a:r>
              <a:rPr lang="tr-TR" sz="3600" dirty="0">
                <a:solidFill>
                  <a:srgbClr val="FFFFFF"/>
                </a:solidFill>
              </a:rPr>
              <a:t> </a:t>
            </a:r>
            <a:r>
              <a:rPr lang="tr-TR" sz="3600" dirty="0" err="1">
                <a:solidFill>
                  <a:srgbClr val="FFFFFF"/>
                </a:solidFill>
              </a:rPr>
              <a:t>Clerkship</a:t>
            </a:r>
            <a:endParaRPr lang="tr-TR" sz="5200" dirty="0">
              <a:solidFill>
                <a:srgbClr val="FFFFFF"/>
              </a:solidFill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="" xmlns:a16="http://schemas.microsoft.com/office/drawing/2014/main" id="{9F325CEB-0A7D-214B-BF37-01D2D2244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4831166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tr-TR" sz="3200" b="1" dirty="0" err="1">
                <a:solidFill>
                  <a:srgbClr val="C00000"/>
                </a:solidFill>
              </a:rPr>
              <a:t>Prof</a:t>
            </a:r>
            <a:r>
              <a:rPr lang="tr-TR" sz="3200" b="1" dirty="0">
                <a:solidFill>
                  <a:srgbClr val="C00000"/>
                </a:solidFill>
              </a:rPr>
              <a:t> </a:t>
            </a:r>
            <a:r>
              <a:rPr lang="tr-TR" sz="3200" b="1" dirty="0" err="1">
                <a:solidFill>
                  <a:srgbClr val="C00000"/>
                </a:solidFill>
              </a:rPr>
              <a:t>Dr</a:t>
            </a:r>
            <a:r>
              <a:rPr lang="tr-TR" sz="3200" b="1" dirty="0">
                <a:solidFill>
                  <a:srgbClr val="C00000"/>
                </a:solidFill>
              </a:rPr>
              <a:t> Koray Güven</a:t>
            </a:r>
          </a:p>
          <a:p>
            <a:r>
              <a:rPr lang="tr-TR" sz="2200" dirty="0" err="1">
                <a:solidFill>
                  <a:srgbClr val="FFC000"/>
                </a:solidFill>
              </a:rPr>
              <a:t>Radiology</a:t>
            </a:r>
            <a:r>
              <a:rPr lang="tr-TR" sz="2200" dirty="0">
                <a:solidFill>
                  <a:srgbClr val="FFC000"/>
                </a:solidFill>
              </a:rPr>
              <a:t> </a:t>
            </a:r>
            <a:r>
              <a:rPr lang="tr-TR" sz="2200" dirty="0" err="1">
                <a:solidFill>
                  <a:srgbClr val="FFC000"/>
                </a:solidFill>
              </a:rPr>
              <a:t>and</a:t>
            </a:r>
            <a:r>
              <a:rPr lang="tr-TR" sz="2200" dirty="0">
                <a:solidFill>
                  <a:srgbClr val="FFC000"/>
                </a:solidFill>
              </a:rPr>
              <a:t> </a:t>
            </a:r>
            <a:r>
              <a:rPr lang="tr-TR" sz="2200" dirty="0" err="1">
                <a:solidFill>
                  <a:srgbClr val="FFC000"/>
                </a:solidFill>
              </a:rPr>
              <a:t>Interventional</a:t>
            </a:r>
            <a:r>
              <a:rPr lang="tr-TR" sz="2200" dirty="0">
                <a:solidFill>
                  <a:srgbClr val="FFC000"/>
                </a:solidFill>
              </a:rPr>
              <a:t> </a:t>
            </a:r>
            <a:r>
              <a:rPr lang="tr-TR" sz="2200" dirty="0" err="1">
                <a:solidFill>
                  <a:srgbClr val="FFC000"/>
                </a:solidFill>
              </a:rPr>
              <a:t>Radiology</a:t>
            </a:r>
            <a:endParaRPr lang="tr-TR" sz="2200" dirty="0">
              <a:solidFill>
                <a:srgbClr val="FFC000"/>
              </a:solidFill>
            </a:endParaRPr>
          </a:p>
          <a:p>
            <a:r>
              <a:rPr lang="tr-TR" sz="2200" dirty="0">
                <a:solidFill>
                  <a:srgbClr val="FFC000"/>
                </a:solidFill>
              </a:rPr>
              <a:t>Acıbadem MAA </a:t>
            </a:r>
            <a:r>
              <a:rPr lang="tr-TR" sz="2200" dirty="0" err="1">
                <a:solidFill>
                  <a:srgbClr val="FFC000"/>
                </a:solidFill>
              </a:rPr>
              <a:t>University</a:t>
            </a:r>
            <a:endParaRPr lang="tr-TR" sz="2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586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276F6987-4EEA-034C-AF39-59EE713D3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355600"/>
            <a:ext cx="6096000" cy="271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01EBB0C8-0B59-774D-A416-2D66855CB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3822700"/>
            <a:ext cx="6096000" cy="2679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="" xmlns:a16="http://schemas.microsoft.com/office/drawing/2014/main" id="{B0F02284-74C4-5F46-8847-C23913FCFB0D}"/>
              </a:ext>
            </a:extLst>
          </p:cNvPr>
          <p:cNvSpPr txBox="1"/>
          <p:nvPr/>
        </p:nvSpPr>
        <p:spPr>
          <a:xfrm>
            <a:off x="2059955" y="2486025"/>
            <a:ext cx="3473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>
                <a:solidFill>
                  <a:srgbClr val="FFFF00"/>
                </a:solidFill>
              </a:rPr>
              <a:t>Hemorrhagic</a:t>
            </a:r>
            <a:r>
              <a:rPr lang="tr-TR" sz="2400" b="1" dirty="0">
                <a:solidFill>
                  <a:srgbClr val="FFFF00"/>
                </a:solidFill>
              </a:rPr>
              <a:t> </a:t>
            </a:r>
            <a:r>
              <a:rPr lang="tr-TR" sz="2400" b="1" dirty="0" err="1">
                <a:solidFill>
                  <a:srgbClr val="FFFF00"/>
                </a:solidFill>
              </a:rPr>
              <a:t>cholecystitis</a:t>
            </a:r>
            <a:endParaRPr lang="tr-TR" sz="2400" b="1" dirty="0">
              <a:solidFill>
                <a:srgbClr val="FFFF00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="" xmlns:a16="http://schemas.microsoft.com/office/drawing/2014/main" id="{72FC50E7-45A3-4041-A559-B6405345E948}"/>
              </a:ext>
            </a:extLst>
          </p:cNvPr>
          <p:cNvSpPr txBox="1"/>
          <p:nvPr/>
        </p:nvSpPr>
        <p:spPr>
          <a:xfrm>
            <a:off x="1459373" y="5767388"/>
            <a:ext cx="467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>
                <a:solidFill>
                  <a:srgbClr val="FFFF00"/>
                </a:solidFill>
              </a:rPr>
              <a:t>Xanthogranulomatous</a:t>
            </a:r>
            <a:r>
              <a:rPr lang="tr-TR" sz="2400" b="1" dirty="0">
                <a:solidFill>
                  <a:srgbClr val="FFFF00"/>
                </a:solidFill>
              </a:rPr>
              <a:t> </a:t>
            </a:r>
            <a:r>
              <a:rPr lang="tr-TR" sz="2400" b="1" dirty="0" err="1">
                <a:solidFill>
                  <a:srgbClr val="FFFF00"/>
                </a:solidFill>
              </a:rPr>
              <a:t>cholecystitis</a:t>
            </a:r>
            <a:endParaRPr lang="tr-TR" sz="2400" b="1" dirty="0">
              <a:solidFill>
                <a:srgbClr val="FFFF00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="" xmlns:a16="http://schemas.microsoft.com/office/drawing/2014/main" id="{3740ADDA-EFDA-EB43-88C0-5231514FF606}"/>
              </a:ext>
            </a:extLst>
          </p:cNvPr>
          <p:cNvSpPr txBox="1"/>
          <p:nvPr/>
        </p:nvSpPr>
        <p:spPr>
          <a:xfrm>
            <a:off x="7298705" y="995362"/>
            <a:ext cx="32552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>
                <a:solidFill>
                  <a:srgbClr val="0070C0"/>
                </a:solidFill>
              </a:rPr>
              <a:t>Acalculous</a:t>
            </a:r>
            <a:r>
              <a:rPr lang="tr-TR" sz="2400" b="1" dirty="0">
                <a:solidFill>
                  <a:srgbClr val="0070C0"/>
                </a:solidFill>
              </a:rPr>
              <a:t>  </a:t>
            </a:r>
            <a:r>
              <a:rPr lang="tr-TR" sz="2400" b="1" dirty="0" err="1">
                <a:solidFill>
                  <a:srgbClr val="0070C0"/>
                </a:solidFill>
              </a:rPr>
              <a:t>cholecystitis</a:t>
            </a:r>
            <a:endParaRPr lang="tr-TR" sz="2400" b="1" dirty="0">
              <a:solidFill>
                <a:srgbClr val="0070C0"/>
              </a:solidFill>
            </a:endParaRPr>
          </a:p>
          <a:p>
            <a:r>
              <a:rPr lang="tr-TR" sz="2400" b="1" dirty="0" err="1">
                <a:solidFill>
                  <a:srgbClr val="0070C0"/>
                </a:solidFill>
              </a:rPr>
              <a:t>Mirizzi</a:t>
            </a:r>
            <a:r>
              <a:rPr lang="tr-TR" sz="2400" b="1" dirty="0">
                <a:solidFill>
                  <a:srgbClr val="0070C0"/>
                </a:solidFill>
              </a:rPr>
              <a:t> </a:t>
            </a:r>
            <a:r>
              <a:rPr lang="tr-TR" sz="2400" b="1" dirty="0" err="1">
                <a:solidFill>
                  <a:srgbClr val="0070C0"/>
                </a:solidFill>
              </a:rPr>
              <a:t>Syndrome</a:t>
            </a:r>
            <a:endParaRPr lang="tr-TR" sz="2400" b="1" dirty="0">
              <a:solidFill>
                <a:srgbClr val="0070C0"/>
              </a:solidFill>
            </a:endParaRPr>
          </a:p>
          <a:p>
            <a:r>
              <a:rPr lang="tr-TR" sz="2400" b="1" dirty="0" err="1">
                <a:solidFill>
                  <a:srgbClr val="0070C0"/>
                </a:solidFill>
              </a:rPr>
              <a:t>Malignancy</a:t>
            </a:r>
            <a:endParaRPr lang="tr-TR" sz="2400" b="1" dirty="0">
              <a:solidFill>
                <a:srgbClr val="0070C0"/>
              </a:solidFill>
            </a:endParaRPr>
          </a:p>
          <a:p>
            <a:r>
              <a:rPr lang="tr-TR" sz="2400" b="1" dirty="0" err="1">
                <a:solidFill>
                  <a:srgbClr val="0070C0"/>
                </a:solidFill>
              </a:rPr>
              <a:t>Abcess</a:t>
            </a:r>
            <a:endParaRPr lang="tr-TR" sz="2400" b="1" dirty="0">
              <a:solidFill>
                <a:srgbClr val="0070C0"/>
              </a:solidFill>
            </a:endParaRPr>
          </a:p>
          <a:p>
            <a:r>
              <a:rPr lang="tr-TR" sz="2400" b="1" dirty="0" err="1">
                <a:solidFill>
                  <a:srgbClr val="0070C0"/>
                </a:solidFill>
              </a:rPr>
              <a:t>Fistulization</a:t>
            </a:r>
            <a:endParaRPr lang="tr-TR" sz="2400" b="1" dirty="0">
              <a:solidFill>
                <a:srgbClr val="0070C0"/>
              </a:solidFill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="" xmlns:a16="http://schemas.microsoft.com/office/drawing/2014/main" id="{A3650CD4-FEA3-C44D-8E4E-5009871BF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2031"/>
          <a:stretch/>
        </p:blipFill>
        <p:spPr bwMode="auto">
          <a:xfrm>
            <a:off x="7629780" y="2981325"/>
            <a:ext cx="2924175" cy="3568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etin kutusu 10">
            <a:extLst>
              <a:ext uri="{FF2B5EF4-FFF2-40B4-BE49-F238E27FC236}">
                <a16:creationId xmlns="" xmlns:a16="http://schemas.microsoft.com/office/drawing/2014/main" id="{CDECEC4B-8398-E240-81CD-D1CC6E395B1B}"/>
              </a:ext>
            </a:extLst>
          </p:cNvPr>
          <p:cNvSpPr txBox="1"/>
          <p:nvPr/>
        </p:nvSpPr>
        <p:spPr>
          <a:xfrm>
            <a:off x="7074246" y="5740400"/>
            <a:ext cx="397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>
                <a:solidFill>
                  <a:srgbClr val="0070C0"/>
                </a:solidFill>
              </a:rPr>
              <a:t>Percutaneous</a:t>
            </a:r>
            <a:r>
              <a:rPr lang="tr-TR" sz="2400" b="1" dirty="0">
                <a:solidFill>
                  <a:srgbClr val="0070C0"/>
                </a:solidFill>
              </a:rPr>
              <a:t> </a:t>
            </a:r>
            <a:r>
              <a:rPr lang="tr-TR" sz="2400" b="1" dirty="0" err="1">
                <a:solidFill>
                  <a:srgbClr val="0070C0"/>
                </a:solidFill>
              </a:rPr>
              <a:t>cholcystostomy</a:t>
            </a:r>
            <a:endParaRPr lang="tr-TR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0028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EF889112-1D74-8342-AB96-DCE9109C2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" y="222155"/>
            <a:ext cx="5476875" cy="64136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="" xmlns:a16="http://schemas.microsoft.com/office/drawing/2014/main" id="{C6F11702-B1FA-B347-8D58-1C8395A69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5600"/>
            <a:ext cx="5003800" cy="5003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03705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="" xmlns:a16="http://schemas.microsoft.com/office/drawing/2014/main" id="{121C276D-9547-C44C-BD8F-282401C88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6000" b="1" dirty="0" err="1">
                <a:solidFill>
                  <a:srgbClr val="0070C0"/>
                </a:solidFill>
              </a:rPr>
              <a:t>Case</a:t>
            </a:r>
            <a:r>
              <a:rPr lang="tr-TR" sz="6000" b="1">
                <a:solidFill>
                  <a:srgbClr val="0070C0"/>
                </a:solidFill>
              </a:rPr>
              <a:t> </a:t>
            </a:r>
            <a:r>
              <a:rPr lang="tr-TR" sz="6000" b="1" smtClean="0">
                <a:solidFill>
                  <a:srgbClr val="0070C0"/>
                </a:solidFill>
              </a:rPr>
              <a:t>2</a:t>
            </a:r>
            <a:endParaRPr lang="tr-TR" sz="6000" b="1" dirty="0">
              <a:solidFill>
                <a:srgbClr val="0070C0"/>
              </a:solidFill>
            </a:endParaRPr>
          </a:p>
        </p:txBody>
      </p:sp>
      <p:graphicFrame>
        <p:nvGraphicFramePr>
          <p:cNvPr id="11" name="İçerik Yer Tutucusu 6">
            <a:extLst>
              <a:ext uri="{FF2B5EF4-FFF2-40B4-BE49-F238E27FC236}">
                <a16:creationId xmlns="" xmlns:a16="http://schemas.microsoft.com/office/drawing/2014/main" id="{9EC2BF00-6C80-4301-AA41-3AC0160160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Metin Yer Tutucusu 8">
            <a:extLst>
              <a:ext uri="{FF2B5EF4-FFF2-40B4-BE49-F238E27FC236}">
                <a16:creationId xmlns="" xmlns:a16="http://schemas.microsoft.com/office/drawing/2014/main" id="{A6DA6443-B9A2-6D48-AD1C-A4C02D4B54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2589212"/>
            <a:ext cx="4543425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/>
              <a:t>33 y F, Right </a:t>
            </a:r>
            <a:r>
              <a:rPr lang="tr-TR" sz="2000" dirty="0" err="1"/>
              <a:t>lower</a:t>
            </a:r>
            <a:r>
              <a:rPr lang="tr-TR" sz="2000" dirty="0"/>
              <a:t> </a:t>
            </a:r>
            <a:r>
              <a:rPr lang="tr-TR" sz="2000" dirty="0" err="1"/>
              <a:t>quadrant</a:t>
            </a:r>
            <a:r>
              <a:rPr lang="tr-TR" sz="2000" dirty="0"/>
              <a:t> </a:t>
            </a:r>
            <a:r>
              <a:rPr lang="tr-TR" sz="2000" dirty="0" err="1"/>
              <a:t>pain</a:t>
            </a:r>
            <a:r>
              <a:rPr lang="tr-TR" sz="2000" dirty="0"/>
              <a:t> </a:t>
            </a:r>
            <a:r>
              <a:rPr lang="tr-TR" sz="2000" dirty="0" err="1"/>
              <a:t>radiating</a:t>
            </a:r>
            <a:r>
              <a:rPr lang="tr-TR" sz="2000" dirty="0"/>
              <a:t> </a:t>
            </a:r>
            <a:r>
              <a:rPr lang="tr-TR" sz="2000" dirty="0" err="1"/>
              <a:t>to</a:t>
            </a:r>
            <a:r>
              <a:rPr lang="tr-TR" sz="2000" dirty="0"/>
              <a:t> </a:t>
            </a:r>
            <a:r>
              <a:rPr lang="tr-TR" sz="2000" dirty="0" err="1"/>
              <a:t>umbilical</a:t>
            </a:r>
            <a:r>
              <a:rPr lang="tr-TR" sz="2000" dirty="0"/>
              <a:t> </a:t>
            </a:r>
            <a:r>
              <a:rPr lang="tr-TR" sz="2000" dirty="0" err="1"/>
              <a:t>area</a:t>
            </a:r>
            <a:endParaRPr lang="tr-T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/>
              <a:t>No </a:t>
            </a:r>
            <a:r>
              <a:rPr lang="tr-TR" sz="2000" dirty="0" err="1"/>
              <a:t>fever</a:t>
            </a:r>
            <a:r>
              <a:rPr lang="tr-TR" sz="2000" dirty="0"/>
              <a:t>, </a:t>
            </a:r>
            <a:r>
              <a:rPr lang="tr-TR" sz="2000" dirty="0" err="1"/>
              <a:t>Nausea</a:t>
            </a:r>
            <a:r>
              <a:rPr lang="tr-TR" sz="2000" dirty="0"/>
              <a:t>, </a:t>
            </a:r>
            <a:r>
              <a:rPr lang="tr-TR" sz="2000" dirty="0" err="1"/>
              <a:t>no</a:t>
            </a:r>
            <a:r>
              <a:rPr lang="tr-TR" sz="2000" dirty="0"/>
              <a:t> </a:t>
            </a:r>
            <a:r>
              <a:rPr lang="tr-TR" sz="2000" dirty="0" err="1"/>
              <a:t>pain</a:t>
            </a:r>
            <a:r>
              <a:rPr lang="tr-TR" sz="2000" dirty="0"/>
              <a:t> in </a:t>
            </a:r>
            <a:r>
              <a:rPr lang="tr-TR" sz="2000" dirty="0" err="1"/>
              <a:t>urination</a:t>
            </a:r>
            <a:endParaRPr lang="tr-T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err="1"/>
              <a:t>Leukocytosis</a:t>
            </a:r>
            <a:r>
              <a:rPr lang="tr-TR" sz="2000" dirty="0"/>
              <a:t>, CRP </a:t>
            </a:r>
            <a:r>
              <a:rPr lang="tr-TR" sz="2000" dirty="0" err="1"/>
              <a:t>high</a:t>
            </a:r>
            <a:endParaRPr lang="tr-T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000" dirty="0"/>
          </a:p>
        </p:txBody>
      </p:sp>
    </p:spTree>
    <p:extLst>
      <p:ext uri="{BB962C8B-B14F-4D97-AF65-F5344CB8AC3E}">
        <p14:creationId xmlns="" xmlns:p14="http://schemas.microsoft.com/office/powerpoint/2010/main" val="3462918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9EFF3224-7B07-994E-9799-3E36A6C23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1" r="234"/>
          <a:stretch/>
        </p:blipFill>
        <p:spPr bwMode="auto">
          <a:xfrm>
            <a:off x="4183063" y="150811"/>
            <a:ext cx="2776538" cy="2731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="" xmlns:a16="http://schemas.microsoft.com/office/drawing/2014/main" id="{7D37F48F-F365-AD43-B6C2-DA9B40236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3429000"/>
            <a:ext cx="6231700" cy="2843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="" xmlns:a16="http://schemas.microsoft.com/office/drawing/2014/main" id="{E12CCACD-6BBD-CC4E-B955-C5D42E6AA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50811"/>
            <a:ext cx="3621874" cy="2731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="" xmlns:a16="http://schemas.microsoft.com/office/drawing/2014/main" id="{F95B0D3D-8BE1-6042-99D2-2DE5761A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83617"/>
            <a:ext cx="6096000" cy="2311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="" xmlns:a16="http://schemas.microsoft.com/office/drawing/2014/main" id="{C4578F55-8308-1D4C-8854-FF5BFFA06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332" y="150811"/>
            <a:ext cx="4879779" cy="3121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98471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E01702B1-6FC2-7244-BD1F-4878974B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0070C0"/>
                </a:solidFill>
              </a:rPr>
              <a:t>Differential</a:t>
            </a:r>
            <a:r>
              <a:rPr lang="tr-TR" b="1" dirty="0">
                <a:solidFill>
                  <a:srgbClr val="0070C0"/>
                </a:solidFill>
              </a:rPr>
              <a:t/>
            </a:r>
            <a:br>
              <a:rPr lang="tr-TR" b="1" dirty="0">
                <a:solidFill>
                  <a:srgbClr val="0070C0"/>
                </a:solidFill>
              </a:rPr>
            </a:br>
            <a:r>
              <a:rPr lang="tr-TR" b="1" dirty="0" err="1">
                <a:solidFill>
                  <a:srgbClr val="0070C0"/>
                </a:solidFill>
              </a:rPr>
              <a:t>Acute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Appendicitis</a:t>
            </a:r>
            <a:endParaRPr lang="tr-TR" b="1" dirty="0">
              <a:solidFill>
                <a:srgbClr val="0070C0"/>
              </a:solidFill>
            </a:endParaRPr>
          </a:p>
        </p:txBody>
      </p:sp>
      <p:sp>
        <p:nvSpPr>
          <p:cNvPr id="7" name="Metin Yer Tutucusu 6">
            <a:extLst>
              <a:ext uri="{FF2B5EF4-FFF2-40B4-BE49-F238E27FC236}">
                <a16:creationId xmlns="" xmlns:a16="http://schemas.microsoft.com/office/drawing/2014/main" id="{591C94D7-F773-8548-97B7-545E1B72A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582" y="2163288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 err="1"/>
              <a:t>Crohn</a:t>
            </a:r>
            <a:endParaRPr lang="tr-T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 err="1"/>
              <a:t>Gynecologic</a:t>
            </a:r>
            <a:r>
              <a:rPr lang="tr-TR" sz="2800" dirty="0"/>
              <a:t> </a:t>
            </a:r>
            <a:r>
              <a:rPr lang="tr-TR" sz="2800" dirty="0" err="1"/>
              <a:t>conditions</a:t>
            </a:r>
            <a:endParaRPr lang="tr-T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 err="1"/>
              <a:t>Urolithiasis</a:t>
            </a:r>
            <a:endParaRPr lang="tr-T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 err="1"/>
              <a:t>Diverticulitis</a:t>
            </a:r>
            <a:endParaRPr lang="tr-T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 err="1"/>
              <a:t>Malignancy</a:t>
            </a:r>
            <a:endParaRPr lang="tr-T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 err="1"/>
              <a:t>Hematoma</a:t>
            </a:r>
            <a:endParaRPr lang="tr-T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…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D3AE1815-1866-A648-9C02-9C8266924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282" r="467" b="21875"/>
          <a:stretch/>
        </p:blipFill>
        <p:spPr bwMode="auto">
          <a:xfrm>
            <a:off x="8141837" y="212988"/>
            <a:ext cx="3471864" cy="2125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="" xmlns:a16="http://schemas.microsoft.com/office/drawing/2014/main" id="{506612F3-7F62-0144-96AE-5D84C33C3A81}"/>
              </a:ext>
            </a:extLst>
          </p:cNvPr>
          <p:cNvSpPr txBox="1"/>
          <p:nvPr/>
        </p:nvSpPr>
        <p:spPr>
          <a:xfrm>
            <a:off x="8189834" y="1617486"/>
            <a:ext cx="3197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>
                <a:solidFill>
                  <a:srgbClr val="0070C0"/>
                </a:solidFill>
              </a:rPr>
              <a:t>Mesenteric</a:t>
            </a:r>
            <a:r>
              <a:rPr lang="tr-TR" sz="2400" b="1" dirty="0">
                <a:solidFill>
                  <a:srgbClr val="0070C0"/>
                </a:solidFill>
              </a:rPr>
              <a:t> </a:t>
            </a:r>
            <a:r>
              <a:rPr lang="tr-TR" sz="2400" b="1" dirty="0" err="1">
                <a:solidFill>
                  <a:srgbClr val="0070C0"/>
                </a:solidFill>
              </a:rPr>
              <a:t>lenfadenitis</a:t>
            </a:r>
            <a:endParaRPr lang="tr-TR" sz="2400" b="1" dirty="0">
              <a:solidFill>
                <a:srgbClr val="0070C0"/>
              </a:solidFill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="" xmlns:a16="http://schemas.microsoft.com/office/drawing/2014/main" id="{A58A20CE-AC7E-2344-B60A-99E6F992B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899" y="4558363"/>
            <a:ext cx="5008642" cy="2170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>
            <a:extLst>
              <a:ext uri="{FF2B5EF4-FFF2-40B4-BE49-F238E27FC236}">
                <a16:creationId xmlns="" xmlns:a16="http://schemas.microsoft.com/office/drawing/2014/main" id="{DA201C75-C570-8E44-8E3B-9B43E33759F5}"/>
              </a:ext>
            </a:extLst>
          </p:cNvPr>
          <p:cNvSpPr txBox="1"/>
          <p:nvPr/>
        </p:nvSpPr>
        <p:spPr>
          <a:xfrm>
            <a:off x="7141900" y="6082323"/>
            <a:ext cx="2824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>
                <a:solidFill>
                  <a:srgbClr val="0070C0"/>
                </a:solidFill>
              </a:rPr>
              <a:t>Epiploic</a:t>
            </a:r>
            <a:r>
              <a:rPr lang="tr-TR" sz="2400" b="1" dirty="0">
                <a:solidFill>
                  <a:srgbClr val="0070C0"/>
                </a:solidFill>
              </a:rPr>
              <a:t> </a:t>
            </a:r>
            <a:r>
              <a:rPr lang="tr-TR" sz="2400" b="1" dirty="0" err="1">
                <a:solidFill>
                  <a:srgbClr val="0070C0"/>
                </a:solidFill>
              </a:rPr>
              <a:t>appendigitis</a:t>
            </a:r>
            <a:endParaRPr lang="tr-TR" sz="2400" b="1" dirty="0">
              <a:solidFill>
                <a:srgbClr val="0070C0"/>
              </a:solidFill>
            </a:endParaRPr>
          </a:p>
        </p:txBody>
      </p:sp>
      <p:pic>
        <p:nvPicPr>
          <p:cNvPr id="6150" name="Picture 6">
            <a:extLst>
              <a:ext uri="{FF2B5EF4-FFF2-40B4-BE49-F238E27FC236}">
                <a16:creationId xmlns="" xmlns:a16="http://schemas.microsoft.com/office/drawing/2014/main" id="{08FFEBE8-10F6-C24B-9421-757B10FB3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899" y="2377339"/>
            <a:ext cx="4991472" cy="21421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etin kutusu 9">
            <a:extLst>
              <a:ext uri="{FF2B5EF4-FFF2-40B4-BE49-F238E27FC236}">
                <a16:creationId xmlns="" xmlns:a16="http://schemas.microsoft.com/office/drawing/2014/main" id="{7431DD7D-377C-CD45-B680-F841E4DA5F05}"/>
              </a:ext>
            </a:extLst>
          </p:cNvPr>
          <p:cNvSpPr txBox="1"/>
          <p:nvPr/>
        </p:nvSpPr>
        <p:spPr>
          <a:xfrm>
            <a:off x="7317798" y="3865598"/>
            <a:ext cx="2591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>
                <a:solidFill>
                  <a:srgbClr val="0070C0"/>
                </a:solidFill>
              </a:rPr>
              <a:t>Omental</a:t>
            </a:r>
            <a:r>
              <a:rPr lang="tr-TR" sz="2400" b="1" dirty="0">
                <a:solidFill>
                  <a:srgbClr val="0070C0"/>
                </a:solidFill>
              </a:rPr>
              <a:t> </a:t>
            </a:r>
            <a:r>
              <a:rPr lang="tr-TR" sz="2400" b="1" dirty="0" err="1">
                <a:solidFill>
                  <a:srgbClr val="0070C0"/>
                </a:solidFill>
              </a:rPr>
              <a:t>infarction</a:t>
            </a:r>
            <a:endParaRPr lang="tr-TR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831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CADCE138-EB13-334F-97D7-2D21B9F5A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431800"/>
            <a:ext cx="6096000" cy="299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="" xmlns:a16="http://schemas.microsoft.com/office/drawing/2014/main" id="{32BA117A-B332-494D-91C2-13EB01B95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3822700"/>
            <a:ext cx="6096000" cy="260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="" xmlns:a16="http://schemas.microsoft.com/office/drawing/2014/main" id="{05EBB762-BBF7-344A-9B3A-ABDC423C5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4" y="3965952"/>
            <a:ext cx="5343525" cy="2460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="" xmlns:a16="http://schemas.microsoft.com/office/drawing/2014/main" id="{056EE1A4-14ED-1E4F-97B0-29F5273EA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567" y="47198"/>
            <a:ext cx="4224338" cy="37755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2588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="" xmlns:a16="http://schemas.microsoft.com/office/drawing/2014/main" id="{121C276D-9547-C44C-BD8F-282401C88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6000" b="1" dirty="0">
                <a:solidFill>
                  <a:srgbClr val="0070C0"/>
                </a:solidFill>
              </a:rPr>
              <a:t>Case 3</a:t>
            </a:r>
          </a:p>
        </p:txBody>
      </p:sp>
      <p:graphicFrame>
        <p:nvGraphicFramePr>
          <p:cNvPr id="11" name="İçerik Yer Tutucusu 6">
            <a:extLst>
              <a:ext uri="{FF2B5EF4-FFF2-40B4-BE49-F238E27FC236}">
                <a16:creationId xmlns="" xmlns:a16="http://schemas.microsoft.com/office/drawing/2014/main" id="{9EC2BF00-6C80-4301-AA41-3AC0160160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Metin Yer Tutucusu 8">
            <a:extLst>
              <a:ext uri="{FF2B5EF4-FFF2-40B4-BE49-F238E27FC236}">
                <a16:creationId xmlns="" xmlns:a16="http://schemas.microsoft.com/office/drawing/2014/main" id="{A6DA6443-B9A2-6D48-AD1C-A4C02D4B54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2589212"/>
            <a:ext cx="4543425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/>
              <a:t>56y M, Severe </a:t>
            </a:r>
            <a:r>
              <a:rPr lang="tr-TR" sz="2000" dirty="0" err="1" smtClean="0"/>
              <a:t>epigastiric</a:t>
            </a:r>
            <a:r>
              <a:rPr lang="tr-TR" sz="2000" dirty="0" smtClean="0"/>
              <a:t> </a:t>
            </a:r>
            <a:r>
              <a:rPr lang="tr-TR" sz="2000" dirty="0" err="1"/>
              <a:t>pain</a:t>
            </a:r>
            <a:r>
              <a:rPr lang="tr-TR" sz="2000" dirty="0"/>
              <a:t> </a:t>
            </a:r>
            <a:r>
              <a:rPr lang="tr-TR" sz="2000" dirty="0" err="1"/>
              <a:t>radiating</a:t>
            </a:r>
            <a:r>
              <a:rPr lang="tr-TR" sz="2000" dirty="0"/>
              <a:t> </a:t>
            </a:r>
            <a:r>
              <a:rPr lang="tr-TR" sz="2000" dirty="0" err="1"/>
              <a:t>to</a:t>
            </a:r>
            <a:r>
              <a:rPr lang="tr-TR" sz="2000" dirty="0"/>
              <a:t> </a:t>
            </a:r>
            <a:r>
              <a:rPr lang="tr-TR" sz="2000" dirty="0" err="1"/>
              <a:t>umbilical</a:t>
            </a:r>
            <a:r>
              <a:rPr lang="tr-TR" sz="2000" dirty="0"/>
              <a:t> </a:t>
            </a:r>
            <a:r>
              <a:rPr lang="tr-TR" sz="2000" dirty="0" err="1"/>
              <a:t>and</a:t>
            </a:r>
            <a:r>
              <a:rPr lang="tr-TR" sz="2000" dirty="0"/>
              <a:t> </a:t>
            </a:r>
            <a:r>
              <a:rPr lang="tr-TR" sz="2000" dirty="0" err="1"/>
              <a:t>lumbar</a:t>
            </a:r>
            <a:r>
              <a:rPr lang="tr-TR" sz="2000" dirty="0"/>
              <a:t> </a:t>
            </a:r>
            <a:r>
              <a:rPr lang="tr-TR" sz="2000" dirty="0" err="1"/>
              <a:t>area</a:t>
            </a:r>
            <a:endParaRPr lang="tr-T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err="1"/>
              <a:t>fever</a:t>
            </a:r>
            <a:r>
              <a:rPr lang="tr-TR" sz="2000" dirty="0"/>
              <a:t>, </a:t>
            </a:r>
            <a:r>
              <a:rPr lang="tr-TR" sz="2000" dirty="0" err="1"/>
              <a:t>nausea</a:t>
            </a:r>
            <a:r>
              <a:rPr lang="tr-TR" sz="2000" dirty="0"/>
              <a:t>, </a:t>
            </a:r>
            <a:r>
              <a:rPr lang="tr-TR" sz="2000" dirty="0" err="1"/>
              <a:t>no</a:t>
            </a:r>
            <a:r>
              <a:rPr lang="tr-TR" sz="2000" dirty="0"/>
              <a:t> </a:t>
            </a:r>
            <a:r>
              <a:rPr lang="tr-TR" sz="2000" dirty="0" err="1"/>
              <a:t>pain</a:t>
            </a:r>
            <a:r>
              <a:rPr lang="tr-TR" sz="2000" dirty="0"/>
              <a:t> in </a:t>
            </a:r>
            <a:r>
              <a:rPr lang="tr-TR" sz="2000" dirty="0" err="1"/>
              <a:t>urination</a:t>
            </a:r>
            <a:endParaRPr lang="tr-T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err="1"/>
              <a:t>Leukocytosis</a:t>
            </a:r>
            <a:r>
              <a:rPr lang="tr-TR" sz="2000" dirty="0"/>
              <a:t>, CRP </a:t>
            </a:r>
            <a:r>
              <a:rPr lang="tr-TR" sz="2000" dirty="0" err="1"/>
              <a:t>high</a:t>
            </a:r>
            <a:r>
              <a:rPr lang="tr-TR" sz="2000" dirty="0" smtClean="0"/>
              <a:t>, </a:t>
            </a:r>
            <a:r>
              <a:rPr lang="tr-TR" sz="2000" dirty="0" err="1" smtClean="0"/>
              <a:t>elevated</a:t>
            </a:r>
            <a:r>
              <a:rPr lang="tr-TR" sz="2000" dirty="0" smtClean="0"/>
              <a:t> </a:t>
            </a:r>
            <a:r>
              <a:rPr lang="tr-TR" sz="2000" dirty="0" err="1"/>
              <a:t>liver</a:t>
            </a:r>
            <a:r>
              <a:rPr lang="tr-TR" sz="2000" dirty="0"/>
              <a:t> </a:t>
            </a:r>
            <a:r>
              <a:rPr lang="tr-TR" sz="2000" dirty="0" err="1"/>
              <a:t>and</a:t>
            </a:r>
            <a:r>
              <a:rPr lang="tr-TR" sz="2000" dirty="0"/>
              <a:t> </a:t>
            </a:r>
            <a:r>
              <a:rPr lang="tr-TR" sz="2000" dirty="0" err="1"/>
              <a:t>pancreatic</a:t>
            </a:r>
            <a:r>
              <a:rPr lang="tr-TR" sz="2000" dirty="0"/>
              <a:t> </a:t>
            </a:r>
            <a:r>
              <a:rPr lang="tr-TR" sz="2000" dirty="0" err="1"/>
              <a:t>enzymes</a:t>
            </a:r>
            <a:endParaRPr lang="tr-T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000" dirty="0"/>
          </a:p>
        </p:txBody>
      </p:sp>
    </p:spTree>
    <p:extLst>
      <p:ext uri="{BB962C8B-B14F-4D97-AF65-F5344CB8AC3E}">
        <p14:creationId xmlns="" xmlns:p14="http://schemas.microsoft.com/office/powerpoint/2010/main" val="113873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="" xmlns:a16="http://schemas.microsoft.com/office/drawing/2014/main" id="{3B78AB04-8BBE-E549-8571-93A312C51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2468" cy="4414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="" xmlns:a16="http://schemas.microsoft.com/office/drawing/2014/main" id="{41299D0C-6B19-1A4B-9BD9-A573C91ED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0"/>
            <a:ext cx="52832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2974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="" xmlns:a16="http://schemas.microsoft.com/office/drawing/2014/main" id="{8636EF31-39F8-3345-A72C-1E12E7D5E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" y="120284"/>
            <a:ext cx="5764213" cy="6617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="" xmlns:a16="http://schemas.microsoft.com/office/drawing/2014/main" id="{B73B06B6-2A80-2F4A-BB9A-64193684A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899" y="120284"/>
            <a:ext cx="5755020" cy="6617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7628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="" xmlns:a16="http://schemas.microsoft.com/office/drawing/2014/main" id="{3BCEA99E-11BC-424B-8711-877ADBFE2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7594"/>
            <a:ext cx="6015038" cy="66628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50203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2AAA75AD-1612-2F46-8011-677FB439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Tools </a:t>
            </a:r>
          </a:p>
        </p:txBody>
      </p:sp>
      <p:graphicFrame>
        <p:nvGraphicFramePr>
          <p:cNvPr id="6" name="İçerik Yer Tutucusu 2">
            <a:extLst>
              <a:ext uri="{FF2B5EF4-FFF2-40B4-BE49-F238E27FC236}">
                <a16:creationId xmlns="" xmlns:a16="http://schemas.microsoft.com/office/drawing/2014/main" id="{ECBBC251-522D-480F-8612-29861A7609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78358679"/>
              </p:ext>
            </p:extLst>
          </p:nvPr>
        </p:nvGraphicFramePr>
        <p:xfrm>
          <a:off x="3611561" y="457200"/>
          <a:ext cx="8304213" cy="1916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92FF7333-673B-694B-92A5-826668EFC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sz="3200" dirty="0">
                <a:solidFill>
                  <a:srgbClr val="FF0000"/>
                </a:solidFill>
              </a:rPr>
              <a:t>X-ray</a:t>
            </a:r>
            <a:endParaRPr lang="tr-TR" dirty="0">
              <a:solidFill>
                <a:srgbClr val="FF0000"/>
              </a:solidFill>
            </a:endParaRPr>
          </a:p>
          <a:p>
            <a:r>
              <a:rPr lang="tr-TR" dirty="0" err="1"/>
              <a:t>Ultrasonography</a:t>
            </a:r>
            <a:endParaRPr lang="tr-TR" dirty="0"/>
          </a:p>
          <a:p>
            <a:r>
              <a:rPr lang="tr-TR" dirty="0" err="1"/>
              <a:t>Computed</a:t>
            </a:r>
            <a:r>
              <a:rPr lang="tr-TR" dirty="0"/>
              <a:t> </a:t>
            </a:r>
            <a:r>
              <a:rPr lang="tr-TR" dirty="0" err="1"/>
              <a:t>Tomography</a:t>
            </a:r>
            <a:endParaRPr lang="tr-TR" dirty="0"/>
          </a:p>
          <a:p>
            <a:r>
              <a:rPr lang="tr-TR" dirty="0"/>
              <a:t>MRI</a:t>
            </a:r>
          </a:p>
          <a:p>
            <a:r>
              <a:rPr lang="tr-TR" dirty="0" err="1"/>
              <a:t>Angiography</a:t>
            </a:r>
            <a:endParaRPr lang="tr-TR" dirty="0"/>
          </a:p>
        </p:txBody>
      </p:sp>
      <p:pic>
        <p:nvPicPr>
          <p:cNvPr id="17410" name="Picture 2">
            <a:extLst>
              <a:ext uri="{FF2B5EF4-FFF2-40B4-BE49-F238E27FC236}">
                <a16:creationId xmlns="" xmlns:a16="http://schemas.microsoft.com/office/drawing/2014/main" id="{0161D2D7-AD71-A54D-8BEC-CD41368EE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0" y="1928813"/>
            <a:ext cx="7618414" cy="467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02647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="" xmlns:a16="http://schemas.microsoft.com/office/drawing/2014/main" id="{FD5F21BA-B450-B844-A0C4-5B5CBC5DD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5714" y="37560"/>
            <a:ext cx="8800571" cy="6820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13590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F550A53D-2EA4-BE4A-9137-96B985FE5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163" y="1400528"/>
            <a:ext cx="5468436" cy="41924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="" xmlns:a16="http://schemas.microsoft.com/office/drawing/2014/main" id="{E35EEB38-662F-154A-B269-BD339C8F0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400528"/>
            <a:ext cx="6017896" cy="41924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7558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="" xmlns:a16="http://schemas.microsoft.com/office/drawing/2014/main" id="{257180C5-9907-F248-A29C-08CADB14D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919"/>
            <a:ext cx="6301395" cy="63801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="" xmlns:a16="http://schemas.microsoft.com/office/drawing/2014/main" id="{D701A8E6-40A9-3045-A236-C29CEA7B6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924" y="253207"/>
            <a:ext cx="5878076" cy="63801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3799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="" xmlns:a16="http://schemas.microsoft.com/office/drawing/2014/main" id="{CDE30E2E-08D1-DF48-838C-8328F815F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8" y="2254250"/>
            <a:ext cx="5495926" cy="2633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="" xmlns:a16="http://schemas.microsoft.com/office/drawing/2014/main" id="{B4CEF1AD-9C6F-AB49-950A-F96942E0C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196850"/>
            <a:ext cx="5131429" cy="6200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3832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="" xmlns:a16="http://schemas.microsoft.com/office/drawing/2014/main" id="{B69D4D8E-A3BD-0641-BEF2-880CD1429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0"/>
            <a:ext cx="599598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38643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="" xmlns:a16="http://schemas.microsoft.com/office/drawing/2014/main" id="{2758BBEA-640C-0B45-97AC-A3BE8C340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7224531" cy="3567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="" xmlns:a16="http://schemas.microsoft.com/office/drawing/2014/main" id="{AB6579D0-C287-2C43-8CD1-606603726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722" y="3609975"/>
            <a:ext cx="6578278" cy="3248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78366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2AAA75AD-1612-2F46-8011-677FB439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Tools </a:t>
            </a:r>
          </a:p>
        </p:txBody>
      </p:sp>
      <p:graphicFrame>
        <p:nvGraphicFramePr>
          <p:cNvPr id="6" name="İçerik Yer Tutucusu 2">
            <a:extLst>
              <a:ext uri="{FF2B5EF4-FFF2-40B4-BE49-F238E27FC236}">
                <a16:creationId xmlns="" xmlns:a16="http://schemas.microsoft.com/office/drawing/2014/main" id="{F825A8EC-7345-4462-8082-5A7906C66E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832876022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92FF7333-673B-694B-92A5-826668EFC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X-ray</a:t>
            </a:r>
          </a:p>
          <a:p>
            <a:r>
              <a:rPr lang="tr-TR" sz="3200" dirty="0" err="1">
                <a:solidFill>
                  <a:srgbClr val="FF0000"/>
                </a:solidFill>
              </a:rPr>
              <a:t>Ultrasonography</a:t>
            </a:r>
            <a:endParaRPr lang="tr-TR" sz="3200" dirty="0">
              <a:solidFill>
                <a:srgbClr val="FF0000"/>
              </a:solidFill>
            </a:endParaRPr>
          </a:p>
          <a:p>
            <a:r>
              <a:rPr lang="tr-TR" dirty="0" err="1"/>
              <a:t>Computed</a:t>
            </a:r>
            <a:r>
              <a:rPr lang="tr-TR" dirty="0"/>
              <a:t> </a:t>
            </a:r>
            <a:r>
              <a:rPr lang="tr-TR" dirty="0" err="1"/>
              <a:t>Tomography</a:t>
            </a:r>
            <a:endParaRPr lang="tr-TR" dirty="0"/>
          </a:p>
          <a:p>
            <a:r>
              <a:rPr lang="tr-TR" dirty="0"/>
              <a:t>MRI</a:t>
            </a:r>
          </a:p>
          <a:p>
            <a:r>
              <a:rPr lang="tr-TR" dirty="0" err="1"/>
              <a:t>Angiography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972777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2AAA75AD-1612-2F46-8011-677FB439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Tools </a:t>
            </a:r>
          </a:p>
        </p:txBody>
      </p:sp>
      <p:graphicFrame>
        <p:nvGraphicFramePr>
          <p:cNvPr id="6" name="İçerik Yer Tutucusu 2">
            <a:extLst>
              <a:ext uri="{FF2B5EF4-FFF2-40B4-BE49-F238E27FC236}">
                <a16:creationId xmlns="" xmlns:a16="http://schemas.microsoft.com/office/drawing/2014/main" id="{BD845C1D-0A6D-437B-9B47-564CFE2793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851623968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92FF7333-673B-694B-92A5-826668EFC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229923" cy="3811588"/>
          </a:xfrm>
        </p:spPr>
        <p:txBody>
          <a:bodyPr/>
          <a:lstStyle/>
          <a:p>
            <a:r>
              <a:rPr lang="tr-TR" dirty="0"/>
              <a:t>X-ray</a:t>
            </a:r>
          </a:p>
          <a:p>
            <a:r>
              <a:rPr lang="tr-TR" dirty="0" err="1"/>
              <a:t>Ultrasonography</a:t>
            </a:r>
            <a:endParaRPr lang="tr-TR" dirty="0"/>
          </a:p>
          <a:p>
            <a:r>
              <a:rPr lang="tr-TR" sz="3200" dirty="0" err="1">
                <a:solidFill>
                  <a:srgbClr val="FF0000"/>
                </a:solidFill>
              </a:rPr>
              <a:t>Computed</a:t>
            </a:r>
            <a:r>
              <a:rPr lang="tr-TR" sz="3200" dirty="0">
                <a:solidFill>
                  <a:srgbClr val="FF0000"/>
                </a:solidFill>
              </a:rPr>
              <a:t> </a:t>
            </a:r>
            <a:r>
              <a:rPr lang="tr-TR" sz="3200" dirty="0" err="1">
                <a:solidFill>
                  <a:srgbClr val="FF0000"/>
                </a:solidFill>
              </a:rPr>
              <a:t>Tomography</a:t>
            </a:r>
            <a:endParaRPr lang="tr-TR" sz="3200" dirty="0">
              <a:solidFill>
                <a:srgbClr val="FF0000"/>
              </a:solidFill>
            </a:endParaRPr>
          </a:p>
          <a:p>
            <a:r>
              <a:rPr lang="tr-TR" dirty="0"/>
              <a:t>MRI</a:t>
            </a:r>
          </a:p>
          <a:p>
            <a:r>
              <a:rPr lang="tr-TR" dirty="0" err="1"/>
              <a:t>Angiography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177593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2AAA75AD-1612-2F46-8011-677FB439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Tools </a:t>
            </a:r>
          </a:p>
        </p:txBody>
      </p:sp>
      <p:graphicFrame>
        <p:nvGraphicFramePr>
          <p:cNvPr id="6" name="İçerik Yer Tutucusu 2">
            <a:extLst>
              <a:ext uri="{FF2B5EF4-FFF2-40B4-BE49-F238E27FC236}">
                <a16:creationId xmlns="" xmlns:a16="http://schemas.microsoft.com/office/drawing/2014/main" id="{959B783D-5FC2-4F91-92C6-7473FA1AF1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532452368"/>
              </p:ext>
            </p:extLst>
          </p:nvPr>
        </p:nvGraphicFramePr>
        <p:xfrm>
          <a:off x="3043238" y="187324"/>
          <a:ext cx="9029700" cy="2139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92FF7333-673B-694B-92A5-826668EFC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X-ray</a:t>
            </a:r>
          </a:p>
          <a:p>
            <a:r>
              <a:rPr lang="tr-TR" dirty="0" err="1"/>
              <a:t>Ultrasonography</a:t>
            </a:r>
            <a:endParaRPr lang="tr-TR" dirty="0"/>
          </a:p>
          <a:p>
            <a:r>
              <a:rPr lang="tr-TR" dirty="0" err="1"/>
              <a:t>Computed</a:t>
            </a:r>
            <a:r>
              <a:rPr lang="tr-TR" dirty="0"/>
              <a:t> </a:t>
            </a:r>
            <a:r>
              <a:rPr lang="tr-TR" dirty="0" err="1"/>
              <a:t>Tomography</a:t>
            </a:r>
            <a:endParaRPr lang="tr-TR" dirty="0"/>
          </a:p>
          <a:p>
            <a:r>
              <a:rPr lang="tr-TR" sz="3200" dirty="0">
                <a:solidFill>
                  <a:srgbClr val="FF0000"/>
                </a:solidFill>
              </a:rPr>
              <a:t>MRI</a:t>
            </a:r>
          </a:p>
          <a:p>
            <a:r>
              <a:rPr lang="tr-TR" dirty="0" err="1"/>
              <a:t>Angiography</a:t>
            </a:r>
            <a:endParaRPr lang="tr-TR" dirty="0"/>
          </a:p>
        </p:txBody>
      </p:sp>
      <p:pic>
        <p:nvPicPr>
          <p:cNvPr id="18434" name="Picture 2">
            <a:extLst>
              <a:ext uri="{FF2B5EF4-FFF2-40B4-BE49-F238E27FC236}">
                <a16:creationId xmlns="" xmlns:a16="http://schemas.microsoft.com/office/drawing/2014/main" id="{35EDA5CC-F038-BE46-93C9-DBAFF5E4A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1483"/>
          <a:stretch/>
        </p:blipFill>
        <p:spPr bwMode="auto">
          <a:xfrm>
            <a:off x="4248150" y="2843212"/>
            <a:ext cx="6096000" cy="3271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01466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2AAA75AD-1612-2F46-8011-677FB439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Tools </a:t>
            </a:r>
          </a:p>
        </p:txBody>
      </p:sp>
      <p:graphicFrame>
        <p:nvGraphicFramePr>
          <p:cNvPr id="6" name="İçerik Yer Tutucusu 2">
            <a:extLst>
              <a:ext uri="{FF2B5EF4-FFF2-40B4-BE49-F238E27FC236}">
                <a16:creationId xmlns="" xmlns:a16="http://schemas.microsoft.com/office/drawing/2014/main" id="{A433AF4E-FCF1-4C95-9A61-401F5982CA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604263357"/>
              </p:ext>
            </p:extLst>
          </p:nvPr>
        </p:nvGraphicFramePr>
        <p:xfrm>
          <a:off x="2976563" y="206965"/>
          <a:ext cx="9215437" cy="149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92FF7333-673B-694B-92A5-826668EFC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X-ray</a:t>
            </a:r>
          </a:p>
          <a:p>
            <a:r>
              <a:rPr lang="tr-TR" dirty="0" err="1"/>
              <a:t>Ultrasonography</a:t>
            </a:r>
            <a:endParaRPr lang="tr-TR" dirty="0"/>
          </a:p>
          <a:p>
            <a:r>
              <a:rPr lang="tr-TR" dirty="0" err="1"/>
              <a:t>Computed</a:t>
            </a:r>
            <a:r>
              <a:rPr lang="tr-TR" dirty="0"/>
              <a:t> </a:t>
            </a:r>
            <a:r>
              <a:rPr lang="tr-TR" dirty="0" err="1"/>
              <a:t>Tomography</a:t>
            </a:r>
            <a:endParaRPr lang="tr-TR" dirty="0"/>
          </a:p>
          <a:p>
            <a:r>
              <a:rPr lang="tr-TR" dirty="0"/>
              <a:t>MRI</a:t>
            </a:r>
          </a:p>
          <a:p>
            <a:r>
              <a:rPr lang="tr-TR" sz="3200" dirty="0" err="1">
                <a:solidFill>
                  <a:srgbClr val="FF0000"/>
                </a:solidFill>
              </a:rPr>
              <a:t>Angiography</a:t>
            </a:r>
            <a:r>
              <a:rPr lang="tr-TR" sz="3200" dirty="0">
                <a:solidFill>
                  <a:srgbClr val="FF0000"/>
                </a:solidFill>
              </a:rPr>
              <a:t>-IR</a:t>
            </a:r>
          </a:p>
        </p:txBody>
      </p:sp>
      <p:pic>
        <p:nvPicPr>
          <p:cNvPr id="19458" name="Picture 2" descr="741653.fig.001">
            <a:extLst>
              <a:ext uri="{FF2B5EF4-FFF2-40B4-BE49-F238E27FC236}">
                <a16:creationId xmlns="" xmlns:a16="http://schemas.microsoft.com/office/drawing/2014/main" id="{741EB510-3CDB-114A-94A8-0AD1969D3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5" y="2057400"/>
            <a:ext cx="3932237" cy="45936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Your Percutaneous Cholecystostomy Drain - YouTube">
            <a:extLst>
              <a:ext uri="{FF2B5EF4-FFF2-40B4-BE49-F238E27FC236}">
                <a16:creationId xmlns="" xmlns:a16="http://schemas.microsoft.com/office/drawing/2014/main" id="{2F9669DC-70F6-BA49-A9C1-4935F3BCD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813" r="5429"/>
          <a:stretch/>
        </p:blipFill>
        <p:spPr bwMode="auto">
          <a:xfrm>
            <a:off x="7747084" y="2497574"/>
            <a:ext cx="4273467" cy="3131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E25C4A3A-77A2-FD4A-9484-C3BAAD9F0D3A}"/>
              </a:ext>
            </a:extLst>
          </p:cNvPr>
          <p:cNvSpPr/>
          <p:nvPr/>
        </p:nvSpPr>
        <p:spPr>
          <a:xfrm>
            <a:off x="2628900" y="206964"/>
            <a:ext cx="1743075" cy="1607549"/>
          </a:xfrm>
          <a:prstGeom prst="ellipse">
            <a:avLst/>
          </a:prstGeom>
          <a:noFill/>
          <a:ln w="60325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13334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="" xmlns:a16="http://schemas.microsoft.com/office/drawing/2014/main" id="{121C276D-9547-C44C-BD8F-282401C88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6000" b="1" dirty="0">
                <a:solidFill>
                  <a:srgbClr val="0070C0"/>
                </a:solidFill>
              </a:rPr>
              <a:t>Case 1</a:t>
            </a:r>
          </a:p>
        </p:txBody>
      </p:sp>
      <p:graphicFrame>
        <p:nvGraphicFramePr>
          <p:cNvPr id="11" name="İçerik Yer Tutucusu 6">
            <a:extLst>
              <a:ext uri="{FF2B5EF4-FFF2-40B4-BE49-F238E27FC236}">
                <a16:creationId xmlns="" xmlns:a16="http://schemas.microsoft.com/office/drawing/2014/main" id="{9EC2BF00-6C80-4301-AA41-3AC0160160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Metin Yer Tutucusu 8">
            <a:extLst>
              <a:ext uri="{FF2B5EF4-FFF2-40B4-BE49-F238E27FC236}">
                <a16:creationId xmlns="" xmlns:a16="http://schemas.microsoft.com/office/drawing/2014/main" id="{A6DA6443-B9A2-6D48-AD1C-A4C02D4B54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2589212"/>
            <a:ext cx="4543425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/>
              <a:t>45 y M, Right </a:t>
            </a:r>
            <a:r>
              <a:rPr lang="tr-TR" sz="2000" dirty="0" err="1"/>
              <a:t>upper</a:t>
            </a:r>
            <a:r>
              <a:rPr lang="tr-TR" sz="2000" dirty="0"/>
              <a:t> </a:t>
            </a:r>
            <a:r>
              <a:rPr lang="tr-TR" sz="2000" dirty="0" err="1"/>
              <a:t>quadrant</a:t>
            </a:r>
            <a:r>
              <a:rPr lang="tr-TR" sz="2000" dirty="0"/>
              <a:t> </a:t>
            </a:r>
            <a:r>
              <a:rPr lang="tr-TR" sz="2000" dirty="0" err="1"/>
              <a:t>pain</a:t>
            </a:r>
            <a:r>
              <a:rPr lang="tr-TR" sz="2000" dirty="0"/>
              <a:t> </a:t>
            </a:r>
            <a:r>
              <a:rPr lang="tr-TR" sz="2000" dirty="0" err="1"/>
              <a:t>radiating</a:t>
            </a:r>
            <a:r>
              <a:rPr lang="tr-TR" sz="2000" dirty="0"/>
              <a:t> </a:t>
            </a:r>
            <a:r>
              <a:rPr lang="tr-TR" sz="2000" dirty="0" err="1"/>
              <a:t>to</a:t>
            </a:r>
            <a:r>
              <a:rPr lang="tr-TR" sz="2000" dirty="0"/>
              <a:t> </a:t>
            </a:r>
            <a:r>
              <a:rPr lang="tr-TR" sz="2000" dirty="0" err="1"/>
              <a:t>both</a:t>
            </a:r>
            <a:r>
              <a:rPr lang="tr-TR" sz="2000" dirty="0"/>
              <a:t> </a:t>
            </a:r>
            <a:r>
              <a:rPr lang="tr-TR" sz="2000" dirty="0" err="1"/>
              <a:t>lomber</a:t>
            </a:r>
            <a:r>
              <a:rPr lang="tr-TR" sz="2000" dirty="0"/>
              <a:t> </a:t>
            </a:r>
            <a:r>
              <a:rPr lang="tr-TR" sz="2000" dirty="0" err="1"/>
              <a:t>area</a:t>
            </a:r>
            <a:endParaRPr lang="tr-T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/>
              <a:t>Fever?, </a:t>
            </a:r>
            <a:r>
              <a:rPr lang="tr-TR" sz="2000" dirty="0" err="1"/>
              <a:t>Nausea</a:t>
            </a:r>
            <a:r>
              <a:rPr lang="tr-TR" sz="2000" dirty="0"/>
              <a:t>, </a:t>
            </a:r>
            <a:r>
              <a:rPr lang="tr-TR" sz="2000" dirty="0" err="1"/>
              <a:t>no</a:t>
            </a:r>
            <a:r>
              <a:rPr lang="tr-TR" sz="2000" dirty="0"/>
              <a:t> </a:t>
            </a:r>
            <a:r>
              <a:rPr lang="tr-TR" sz="2000" dirty="0" err="1"/>
              <a:t>pain</a:t>
            </a:r>
            <a:r>
              <a:rPr lang="tr-TR" sz="2000" dirty="0"/>
              <a:t> in </a:t>
            </a:r>
            <a:r>
              <a:rPr lang="tr-TR" sz="2000" dirty="0" err="1"/>
              <a:t>urination</a:t>
            </a:r>
            <a:endParaRPr lang="tr-T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err="1"/>
              <a:t>Leukocytosis</a:t>
            </a:r>
            <a:r>
              <a:rPr lang="tr-TR" sz="2000" dirty="0"/>
              <a:t>, CRP </a:t>
            </a:r>
            <a:r>
              <a:rPr lang="tr-TR" sz="2000" dirty="0" err="1"/>
              <a:t>high</a:t>
            </a:r>
            <a:r>
              <a:rPr lang="tr-TR" sz="2000" dirty="0"/>
              <a:t>, </a:t>
            </a:r>
            <a:r>
              <a:rPr lang="tr-TR" sz="2000" dirty="0" err="1"/>
              <a:t>elevated</a:t>
            </a:r>
            <a:r>
              <a:rPr lang="tr-TR" sz="2000" dirty="0"/>
              <a:t> </a:t>
            </a:r>
            <a:r>
              <a:rPr lang="tr-TR" sz="2000" dirty="0" err="1"/>
              <a:t>liver</a:t>
            </a:r>
            <a:r>
              <a:rPr lang="tr-TR" sz="2000" dirty="0"/>
              <a:t> </a:t>
            </a:r>
            <a:r>
              <a:rPr lang="tr-TR" sz="2000" dirty="0" err="1"/>
              <a:t>enzymes</a:t>
            </a:r>
            <a:endParaRPr lang="tr-T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000" dirty="0"/>
          </a:p>
        </p:txBody>
      </p:sp>
    </p:spTree>
    <p:extLst>
      <p:ext uri="{BB962C8B-B14F-4D97-AF65-F5344CB8AC3E}">
        <p14:creationId xmlns="" xmlns:p14="http://schemas.microsoft.com/office/powerpoint/2010/main" val="708787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0EFD753D-6A49-46DD-9E82-AA6E2C62B4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138A5824-1F4A-4EE7-BC13-5BB48FC080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47AAFA3C-037B-244E-B251-8496778DF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7" y="637523"/>
            <a:ext cx="3608896" cy="16909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Gallstone/Cholecystitis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16EDC04F-270B-E74B-BE9C-12A65121A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9" r="-1" b="4"/>
          <a:stretch/>
        </p:blipFill>
        <p:spPr bwMode="auto">
          <a:xfrm>
            <a:off x="7303217" y="173138"/>
            <a:ext cx="4562663" cy="31699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45B8EC14-1476-594D-9D6E-D06E36B64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8256" y="2474260"/>
            <a:ext cx="3607930" cy="36771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Thickening of gall bladder wall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Stones or sludge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Hydrops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’Murphy sign’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Dilatation of IHBD/EHBD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Pericholecystic fluid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962BE070-E898-2946-BB0C-04EED2F91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944" r="12244" b="1"/>
          <a:stretch/>
        </p:blipFill>
        <p:spPr bwMode="auto">
          <a:xfrm>
            <a:off x="4968251" y="2419956"/>
            <a:ext cx="2249424" cy="20026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="" xmlns:a16="http://schemas.microsoft.com/office/drawing/2014/main" id="{22E90CB4-2883-AB42-8168-F6DAC2B19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698" r="11522" b="-2"/>
          <a:stretch/>
        </p:blipFill>
        <p:spPr bwMode="auto">
          <a:xfrm>
            <a:off x="4968251" y="404995"/>
            <a:ext cx="2249424" cy="20026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D1FDC680-C165-D146-A414-A997AD1F8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08" t="3645" r="40025" b="51954"/>
          <a:stretch/>
        </p:blipFill>
        <p:spPr bwMode="auto">
          <a:xfrm>
            <a:off x="7297141" y="3310605"/>
            <a:ext cx="4562663" cy="34385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9FE18CBD-E204-B24C-ABA2-9735AB421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51" t="7519" r="7077" b="-7523"/>
          <a:stretch/>
        </p:blipFill>
        <p:spPr bwMode="auto">
          <a:xfrm>
            <a:off x="4931556" y="4551035"/>
            <a:ext cx="2322814" cy="1963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478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381365D3-0845-894A-8538-9D0141670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" y="614363"/>
            <a:ext cx="6096000" cy="2971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CC1ECC74-1F74-664B-BD7F-F4517A058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" y="3760787"/>
            <a:ext cx="6096000" cy="25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="" xmlns:a16="http://schemas.microsoft.com/office/drawing/2014/main" id="{B10072D8-F642-E544-BA12-1FA877DE5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8203"/>
          <a:stretch/>
        </p:blipFill>
        <p:spPr bwMode="auto">
          <a:xfrm>
            <a:off x="7291388" y="614363"/>
            <a:ext cx="3867150" cy="30115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31BAC130-D878-3249-B0C4-3EFE06C1D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3760787"/>
            <a:ext cx="3867150" cy="27070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0793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298</Words>
  <Application>Microsoft Macintosh PowerPoint</Application>
  <PresentationFormat>Özel</PresentationFormat>
  <Paragraphs>117</Paragraphs>
  <Slides>25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26" baseType="lpstr">
      <vt:lpstr>Office Teması</vt:lpstr>
      <vt:lpstr>Radiology Case Series General Surgery Clerkship</vt:lpstr>
      <vt:lpstr>Tools </vt:lpstr>
      <vt:lpstr>Tools </vt:lpstr>
      <vt:lpstr>Tools </vt:lpstr>
      <vt:lpstr>Tools </vt:lpstr>
      <vt:lpstr>Tools </vt:lpstr>
      <vt:lpstr>Case 1</vt:lpstr>
      <vt:lpstr>Gallstone/Cholecystitis</vt:lpstr>
      <vt:lpstr>Slayt 9</vt:lpstr>
      <vt:lpstr>Slayt 10</vt:lpstr>
      <vt:lpstr>Slayt 11</vt:lpstr>
      <vt:lpstr>Case 2</vt:lpstr>
      <vt:lpstr>Slayt 13</vt:lpstr>
      <vt:lpstr>Differential Acute Appendicitis</vt:lpstr>
      <vt:lpstr>Slayt 15</vt:lpstr>
      <vt:lpstr>Case 3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Radiology Case Series General Surgery Clerkship</dc:title>
  <dc:creator>koray güven</dc:creator>
  <cp:lastModifiedBy>koray.guven</cp:lastModifiedBy>
  <cp:revision>30</cp:revision>
  <dcterms:created xsi:type="dcterms:W3CDTF">2021-10-19T15:37:51Z</dcterms:created>
  <dcterms:modified xsi:type="dcterms:W3CDTF">2022-05-27T12:10:27Z</dcterms:modified>
</cp:coreProperties>
</file>